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0.svg" ContentType="image/svg+xml"/>
  <Override PartName="/ppt/media/image12.svg" ContentType="image/svg+xml"/>
  <Override PartName="/ppt/media/image2.svg" ContentType="image/svg+xml"/>
  <Override PartName="/ppt/media/image4.svg" ContentType="image/svg+xml"/>
  <Override PartName="/ppt/media/image6.svg" ContentType="image/svg+xml"/>
  <Override PartName="/ppt/media/image74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50"/>
  </p:handoutMasterIdLst>
  <p:sldIdLst>
    <p:sldId id="312" r:id="rId3"/>
    <p:sldId id="307" r:id="rId5"/>
    <p:sldId id="281" r:id="rId6"/>
    <p:sldId id="314" r:id="rId7"/>
    <p:sldId id="315" r:id="rId8"/>
    <p:sldId id="317" r:id="rId9"/>
    <p:sldId id="318" r:id="rId10"/>
    <p:sldId id="319" r:id="rId11"/>
    <p:sldId id="321" r:id="rId12"/>
    <p:sldId id="323" r:id="rId13"/>
    <p:sldId id="324" r:id="rId14"/>
    <p:sldId id="325" r:id="rId15"/>
    <p:sldId id="326" r:id="rId16"/>
    <p:sldId id="327" r:id="rId17"/>
    <p:sldId id="328" r:id="rId18"/>
    <p:sldId id="329" r:id="rId19"/>
    <p:sldId id="330" r:id="rId20"/>
    <p:sldId id="343" r:id="rId21"/>
    <p:sldId id="344" r:id="rId22"/>
    <p:sldId id="345" r:id="rId23"/>
    <p:sldId id="346" r:id="rId24"/>
    <p:sldId id="347" r:id="rId25"/>
    <p:sldId id="348" r:id="rId26"/>
    <p:sldId id="349" r:id="rId27"/>
    <p:sldId id="350" r:id="rId28"/>
    <p:sldId id="351" r:id="rId29"/>
    <p:sldId id="352" r:id="rId30"/>
    <p:sldId id="353" r:id="rId31"/>
    <p:sldId id="354" r:id="rId32"/>
    <p:sldId id="355" r:id="rId33"/>
    <p:sldId id="356" r:id="rId34"/>
    <p:sldId id="357" r:id="rId35"/>
    <p:sldId id="358" r:id="rId36"/>
    <p:sldId id="359" r:id="rId37"/>
    <p:sldId id="360" r:id="rId38"/>
    <p:sldId id="361" r:id="rId39"/>
    <p:sldId id="362" r:id="rId40"/>
    <p:sldId id="363" r:id="rId41"/>
    <p:sldId id="364" r:id="rId42"/>
    <p:sldId id="365" r:id="rId43"/>
    <p:sldId id="366" r:id="rId44"/>
    <p:sldId id="367" r:id="rId45"/>
    <p:sldId id="368" r:id="rId46"/>
    <p:sldId id="340" r:id="rId47"/>
    <p:sldId id="322" r:id="rId48"/>
    <p:sldId id="297" r:id="rId49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584" userDrawn="1">
          <p15:clr>
            <a:srgbClr val="A4A3A4"/>
          </p15:clr>
        </p15:guide>
        <p15:guide id="4" orient="horz" pos="3316" userDrawn="1">
          <p15:clr>
            <a:srgbClr val="A4A3A4"/>
          </p15:clr>
        </p15:guide>
        <p15:guide id="5" pos="6860" userDrawn="1">
          <p15:clr>
            <a:srgbClr val="A4A3A4"/>
          </p15:clr>
        </p15:guide>
        <p15:guide id="6" orient="horz" pos="0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0" userDrawn="1">
          <p15:clr>
            <a:srgbClr val="A4A3A4"/>
          </p15:clr>
        </p15:guide>
        <p15:guide id="12" pos="6671" userDrawn="1">
          <p15:clr>
            <a:srgbClr val="A4A3A4"/>
          </p15:clr>
        </p15:guide>
        <p15:guide id="15" pos="2172" userDrawn="1">
          <p15:clr>
            <a:srgbClr val="A4A3A4"/>
          </p15:clr>
        </p15:guide>
        <p15:guide id="16" pos="2754" userDrawn="1">
          <p15:clr>
            <a:srgbClr val="A4A3A4"/>
          </p15:clr>
        </p15:guide>
        <p15:guide id="17" pos="3258" userDrawn="1">
          <p15:clr>
            <a:srgbClr val="A4A3A4"/>
          </p15:clr>
        </p15:guide>
        <p15:guide id="18" pos="4023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22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36" userDrawn="1">
          <p15:clr>
            <a:srgbClr val="A4A3A4"/>
          </p15:clr>
        </p15:guide>
        <p15:guide id="23" orient="horz" pos="2464" userDrawn="1">
          <p15:clr>
            <a:srgbClr val="A4A3A4"/>
          </p15:clr>
        </p15:guide>
        <p15:guide id="25" pos="5246" userDrawn="1">
          <p15:clr>
            <a:srgbClr val="A4A3A4"/>
          </p15:clr>
        </p15:guide>
        <p15:guide id="26" pos="72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3B4B98B0-60AC-42C2-AFA5-B58CD77FA1E5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5" autoAdjust="0"/>
    <p:restoredTop sz="95388" autoAdjust="0"/>
  </p:normalViewPr>
  <p:slideViewPr>
    <p:cSldViewPr snapToGrid="0" snapToObjects="1" showGuides="1">
      <p:cViewPr varScale="1">
        <p:scale>
          <a:sx n="57" d="100"/>
          <a:sy n="57" d="100"/>
        </p:scale>
        <p:origin x="102" y="1206"/>
      </p:cViewPr>
      <p:guideLst>
        <p:guide orient="horz" pos="2584"/>
        <p:guide orient="horz" pos="3316"/>
        <p:guide pos="6860"/>
        <p:guide orient="horz"/>
        <p:guide orient="horz" pos="4008"/>
        <p:guide orient="horz" pos="2350"/>
        <p:guide pos="6671"/>
        <p:guide pos="2172"/>
        <p:guide pos="2754"/>
        <p:guide pos="3258"/>
        <p:guide pos="4023"/>
        <p:guide pos="4392"/>
        <p:guide pos="4922"/>
        <p:guide pos="5544"/>
        <p:guide pos="6036"/>
        <p:guide orient="horz" pos="2464"/>
        <p:guide pos="5246"/>
        <p:guide pos="72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6" Type="http://schemas.openxmlformats.org/officeDocument/2006/relationships/customXml" Target="../customXml/item3.xml"/><Relationship Id="rId55" Type="http://schemas.openxmlformats.org/officeDocument/2006/relationships/customXml" Target="../customXml/item2.xml"/><Relationship Id="rId54" Type="http://schemas.openxmlformats.org/officeDocument/2006/relationships/customXml" Target="../customXml/item1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สไลด์ชื่อเรื่อ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/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/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/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/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/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4" name="Text Placeholder 54"/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/>
          <p:cNvPicPr>
            <a:picLocks noChangeAspect="1"/>
          </p:cNvPicPr>
          <p:nvPr userDrawn="1"/>
        </p:nvPicPr>
        <p:blipFill>
          <a:blip r:embed="rId2" cstate="screen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>
            <a:fillRect/>
          </a:stretch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49" name="Freeform 48"/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7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  <p:pic>
        <p:nvPicPr>
          <p:cNvPr id="43" name="Graphic 42"/>
          <p:cNvPicPr>
            <a:picLocks noChangeAspect="1"/>
          </p:cNvPicPr>
          <p:nvPr userDrawn="1"/>
        </p:nvPicPr>
        <p:blipFill>
          <a:blip r:embed="rId2" cstate="screen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>
            <a:fillRect/>
          </a:stretch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/>
          <p:cNvPicPr>
            <a:picLocks noChangeAspect="1"/>
          </p:cNvPicPr>
          <p:nvPr userDrawn="1"/>
        </p:nvPicPr>
        <p:blipFill>
          <a:blip r:embed="rId4" cstate="screen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>
            <a:fillRect/>
          </a:stretch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/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14" name="Content Placeholder 5"/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/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/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/>
          <p:cNvPicPr>
            <a:picLocks noChangeAspect="1"/>
          </p:cNvPicPr>
          <p:nvPr userDrawn="1"/>
        </p:nvPicPr>
        <p:blipFill>
          <a:blip r:embed="rId2" cstate="screen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5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/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/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/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/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/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/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/>
            <p:cNvSpPr/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/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/>
            <p:cNvSpPr/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/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345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/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/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/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/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/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/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345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</p:txBody>
      </p:sp>
      <p:sp>
        <p:nvSpPr>
          <p:cNvPr id="52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/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/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/>
          <p:cNvSpPr/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 dirty="0"/>
          </a:p>
        </p:txBody>
      </p:sp>
      <p:sp>
        <p:nvSpPr>
          <p:cNvPr id="31" name="Freeform 70"/>
          <p:cNvSpPr/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 dirty="0"/>
          </a:p>
        </p:txBody>
      </p:sp>
      <p:sp>
        <p:nvSpPr>
          <p:cNvPr id="33" name="Image 4"/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8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11" name="Image 0"/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/>
          <p:cNvPicPr>
            <a:picLocks noChangeAspect="1"/>
          </p:cNvPicPr>
          <p:nvPr userDrawn="1"/>
        </p:nvPicPr>
        <p:blipFill>
          <a:blip r:embed="rId2" cstate="screen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/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/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/>
          <p:cNvPicPr>
            <a:picLocks noChangeAspect="1"/>
          </p:cNvPicPr>
          <p:nvPr userDrawn="1"/>
        </p:nvPicPr>
        <p:blipFill>
          <a:blip r:embed="rId4" cstate="screen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  <p:sp>
        <p:nvSpPr>
          <p:cNvPr id="2" name="Content Placeholder 2"/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345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/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/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/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/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/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19" name="Slide Number Placeholder 2"/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  <p:sp>
        <p:nvSpPr>
          <p:cNvPr id="23" name="Content Placeholder 3"/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210" indent="-283210">
              <a:spcBef>
                <a:spcPts val="1000"/>
              </a:spcBef>
              <a:defRPr sz="1800"/>
            </a:lvl2pPr>
            <a:lvl3pPr marL="283210" indent="-283210">
              <a:spcBef>
                <a:spcPts val="1000"/>
              </a:spcBef>
              <a:defRPr sz="1800"/>
            </a:lvl3pPr>
            <a:lvl4pPr marL="283210" indent="-283210">
              <a:spcBef>
                <a:spcPts val="1000"/>
              </a:spcBef>
              <a:defRPr sz="1800"/>
            </a:lvl4pPr>
            <a:lvl5pPr marL="283210" indent="-28321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5" name="Content Placeholder 5"/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210" indent="-283210">
              <a:spcBef>
                <a:spcPts val="1000"/>
              </a:spcBef>
              <a:defRPr sz="1800"/>
            </a:lvl2pPr>
            <a:lvl3pPr marL="283210" indent="-283210">
              <a:spcBef>
                <a:spcPts val="1000"/>
              </a:spcBef>
              <a:defRPr sz="1800"/>
            </a:lvl3pPr>
            <a:lvl4pPr marL="283210" indent="-283210">
              <a:spcBef>
                <a:spcPts val="1000"/>
              </a:spcBef>
              <a:defRPr sz="1800"/>
            </a:lvl4pPr>
            <a:lvl5pPr marL="283210" indent="-28321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490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690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890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21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210">
              <a:spcBef>
                <a:spcPts val="1000"/>
              </a:spcBef>
              <a:defRPr sz="1800"/>
            </a:lvl2pPr>
            <a:lvl3pPr indent="-283210">
              <a:spcBef>
                <a:spcPts val="1000"/>
              </a:spcBef>
              <a:defRPr sz="1800"/>
            </a:lvl3pPr>
            <a:lvl4pPr indent="-283210">
              <a:spcBef>
                <a:spcPts val="1000"/>
              </a:spcBef>
              <a:defRPr sz="1800"/>
            </a:lvl4pPr>
            <a:lvl5pPr indent="-28321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  <a:endParaRPr lang="en-US" dirty="0"/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/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/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/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/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/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/>
          <p:cNvPicPr>
            <a:picLocks noChangeAspect="1"/>
          </p:cNvPicPr>
          <p:nvPr userDrawn="1"/>
        </p:nvPicPr>
        <p:blipFill>
          <a:blip r:embed="rId2" cstate="screen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/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345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2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  <a:endParaRPr lang="th-TH"/>
          </a:p>
          <a:p>
            <a:pPr lvl="1"/>
            <a:r>
              <a:rPr lang="th-TH"/>
              <a:t>ระดับที่สอง</a:t>
            </a:r>
            <a:endParaRPr lang="th-TH"/>
          </a:p>
          <a:p>
            <a:pPr lvl="2"/>
            <a:r>
              <a:rPr lang="th-TH"/>
              <a:t>ระดับที่สาม</a:t>
            </a:r>
            <a:endParaRPr lang="th-TH"/>
          </a:p>
          <a:p>
            <a:pPr lvl="3"/>
            <a:r>
              <a:rPr lang="th-TH"/>
              <a:t>ระดับที่สี่</a:t>
            </a:r>
            <a:endParaRPr lang="th-TH"/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345" indent="-347345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345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345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345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345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46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47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48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49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0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1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image" Target="../media/image54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7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8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9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0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62.jpeg"/><Relationship Id="rId1" Type="http://schemas.openxmlformats.org/officeDocument/2006/relationships/image" Target="../media/image61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3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4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6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7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8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70.jpeg"/><Relationship Id="rId1" Type="http://schemas.openxmlformats.org/officeDocument/2006/relationships/image" Target="../media/image69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71.jpe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74.svg"/><Relationship Id="rId3" Type="http://schemas.openxmlformats.org/officeDocument/2006/relationships/image" Target="../media/image73.png"/><Relationship Id="rId2" Type="http://schemas.openxmlformats.org/officeDocument/2006/relationships/hyperlink" Target="https://youtu.be/mnCYbtR7Az8" TargetMode="External"/><Relationship Id="rId1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99790" y="1513389"/>
            <a:ext cx="6392421" cy="3831221"/>
          </a:xfrm>
        </p:spPr>
        <p:txBody>
          <a:bodyPr anchor="ctr"/>
          <a:lstStyle/>
          <a:p>
            <a:r>
              <a:rPr lang="en-US" dirty="0"/>
              <a:t>Wallmeadows Hospital</a:t>
            </a:r>
            <a:endParaRPr lang="en-US" dirty="0"/>
          </a:p>
        </p:txBody>
      </p:sp>
      <p:sp>
        <p:nvSpPr>
          <p:cNvPr id="3" name="Title 1"/>
          <p:cNvSpPr txBox="1"/>
          <p:nvPr/>
        </p:nvSpPr>
        <p:spPr>
          <a:xfrm>
            <a:off x="5338189" y="6047773"/>
            <a:ext cx="6392421" cy="626533"/>
          </a:xfrm>
          <a:prstGeom prst="rect">
            <a:avLst/>
          </a:prstGeom>
        </p:spPr>
        <p:txBody>
          <a:bodyPr vert="horz" lIns="91440" tIns="0" rIns="91440" bIns="0" rtlCol="0" anchor="ctr" anchorCtr="0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DFBF6"/>
                </a:solidFill>
                <a:latin typeface="+mn-lt"/>
              </a:rPr>
              <a:t>Present by group 8</a:t>
            </a:r>
            <a:endParaRPr lang="en-US" sz="2800" dirty="0">
              <a:solidFill>
                <a:srgbClr val="FDFBF6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8994" y="457199"/>
            <a:ext cx="7874012" cy="3182308"/>
          </a:xfrm>
          <a:prstGeom prst="rect">
            <a:avLst/>
          </a:prstGeom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994" y="4071512"/>
            <a:ext cx="7874012" cy="23292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3206" y="694220"/>
            <a:ext cx="7505584" cy="2734780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207" y="3735422"/>
            <a:ext cx="7505583" cy="27500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109844" y="330917"/>
            <a:ext cx="7972311" cy="2959321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844" y="3567762"/>
            <a:ext cx="7972311" cy="29560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6194" y="797753"/>
            <a:ext cx="7559611" cy="2467456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194" y="3933346"/>
            <a:ext cx="7559611" cy="212690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6988" y="692943"/>
            <a:ext cx="8078024" cy="2348563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988" y="3119683"/>
            <a:ext cx="8078024" cy="358591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  <p:sp>
        <p:nvSpPr>
          <p:cNvPr id="4" name="กล่องข้อความ 3"/>
          <p:cNvSpPr txBox="1"/>
          <p:nvPr/>
        </p:nvSpPr>
        <p:spPr>
          <a:xfrm>
            <a:off x="4269186" y="457199"/>
            <a:ext cx="36536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600" b="1" i="0" u="none" strike="noStrike" kern="1200" cap="all" spc="0" normalizeH="0" baseline="0" noProof="0" dirty="0">
                <a:ln>
                  <a:noFill/>
                </a:ln>
                <a:solidFill>
                  <a:srgbClr val="1F2C8F"/>
                </a:solidFill>
                <a:effectLst/>
                <a:uLnTx/>
                <a:uFillTx/>
                <a:latin typeface="Arial Black" panose="020B0A04020102020204"/>
                <a:ea typeface="+mj-ea"/>
                <a:cs typeface="+mj-cs"/>
              </a:rPr>
              <a:t>Wire Frame</a:t>
            </a:r>
            <a:endParaRPr lang="en-US" dirty="0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7983" y="1404906"/>
            <a:ext cx="9716034" cy="49958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หมายเลขสไลด์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4556059" y="511469"/>
            <a:ext cx="30798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600" b="1" i="0" u="none" strike="noStrike" kern="1200" cap="all" spc="0" normalizeH="0" baseline="0" noProof="0" dirty="0">
                <a:ln>
                  <a:noFill/>
                </a:ln>
                <a:solidFill>
                  <a:srgbClr val="1F2C8F"/>
                </a:solidFill>
                <a:effectLst/>
                <a:uLnTx/>
                <a:uFillTx/>
                <a:latin typeface="Arial Black" panose="020B0A04020102020204"/>
                <a:ea typeface="+mj-ea"/>
                <a:cs typeface="+mj-cs"/>
              </a:rPr>
              <a:t>Interface</a:t>
            </a:r>
            <a:endParaRPr lang="en-US" dirty="0"/>
          </a:p>
        </p:txBody>
      </p:sp>
      <p:pic>
        <p:nvPicPr>
          <p:cNvPr id="468362094" name="รูปภาพ 96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7830" y="1721485"/>
            <a:ext cx="3958590" cy="2762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รูปภาพ 96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83455" y="1721485"/>
            <a:ext cx="3933825" cy="27457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Box 3"/>
          <p:cNvSpPr txBox="1"/>
          <p:nvPr/>
        </p:nvSpPr>
        <p:spPr>
          <a:xfrm>
            <a:off x="-676910" y="1157605"/>
            <a:ext cx="5080000" cy="552450"/>
          </a:xfrm>
          <a:prstGeom prst="rect">
            <a:avLst/>
          </a:prstGeom>
        </p:spPr>
        <p:txBody>
          <a:bodyPr>
            <a:spAutoFit/>
          </a:bodyPr>
          <a:p>
            <a:pPr marL="457200" indent="-228600" algn="ctr" defTabSz="266700">
              <a:lnSpc>
                <a:spcPct val="107000"/>
              </a:lnSpc>
              <a:spcAft>
                <a:spcPct val="0"/>
              </a:spcAft>
            </a:pPr>
            <a:r>
              <a:rPr sz="2800" b="1">
                <a:latin typeface="TH SarabunPSK" panose="020B0500040200020003"/>
                <a:ea typeface="Calibri" panose="020F0502020204030204"/>
              </a:rPr>
              <a:t>1. </a:t>
            </a:r>
            <a:r>
              <a:rPr sz="28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หน้า </a:t>
            </a:r>
            <a:r>
              <a:rPr sz="2800" b="1">
                <a:latin typeface="TH SarabunPSK" panose="020B0500040200020003"/>
                <a:ea typeface="Calibri" panose="020F0502020204030204"/>
              </a:rPr>
              <a:t>log in</a:t>
            </a:r>
            <a:endParaRPr sz="2800" b="1">
              <a:latin typeface="TH SarabunPSK" panose="020B0500040200020003"/>
              <a:ea typeface="Calibri" panose="020F050202020403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  <p:sp>
        <p:nvSpPr>
          <p:cNvPr id="2" name="กล่องข้อความ 1"/>
          <p:cNvSpPr txBox="1"/>
          <p:nvPr/>
        </p:nvSpPr>
        <p:spPr>
          <a:xfrm>
            <a:off x="3651250" y="605522"/>
            <a:ext cx="488950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600" b="1" i="0" u="none" strike="noStrike" kern="1200" cap="all" spc="0" normalizeH="0" baseline="0" noProof="0" dirty="0">
                <a:ln>
                  <a:noFill/>
                </a:ln>
                <a:solidFill>
                  <a:srgbClr val="1F2C8F"/>
                </a:solidFill>
                <a:effectLst/>
                <a:uLnTx/>
                <a:uFillTx/>
                <a:latin typeface="Arial Black" panose="020B0A04020102020204"/>
                <a:ea typeface="+mj-ea"/>
                <a:cs typeface="+mj-cs"/>
              </a:rPr>
              <a:t>Main Menu</a:t>
            </a:r>
            <a:endParaRPr kumimoji="0" lang="en-US" sz="3600" b="1" i="0" u="none" strike="noStrike" kern="1200" cap="all" spc="0" normalizeH="0" baseline="0" noProof="0" dirty="0">
              <a:ln>
                <a:noFill/>
              </a:ln>
              <a:solidFill>
                <a:srgbClr val="1F2C8F"/>
              </a:solidFill>
              <a:effectLst/>
              <a:uLnTx/>
              <a:uFillTx/>
              <a:latin typeface="Arial Black" panose="020B0A04020102020204"/>
              <a:ea typeface="+mj-ea"/>
              <a:cs typeface="+mj-cs"/>
            </a:endParaRPr>
          </a:p>
        </p:txBody>
      </p:sp>
      <p:pic>
        <p:nvPicPr>
          <p:cNvPr id="1553624479" name="รูปภาพ 97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07490" y="1414145"/>
            <a:ext cx="7121525" cy="4972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48F63A3B-78C7-47BE-AE5E-E10140E04643}" type="slidenum">
              <a:rPr lang="en-US" smtClean="0"/>
            </a:fld>
            <a:endParaRPr lang="en-US" dirty="0"/>
          </a:p>
        </p:txBody>
      </p:sp>
      <p:sp>
        <p:nvSpPr>
          <p:cNvPr id="16" name="Text Box 15"/>
          <p:cNvSpPr txBox="1"/>
          <p:nvPr/>
        </p:nvSpPr>
        <p:spPr>
          <a:xfrm>
            <a:off x="574675" y="586740"/>
            <a:ext cx="5080000" cy="683895"/>
          </a:xfrm>
          <a:prstGeom prst="rect">
            <a:avLst/>
          </a:prstGeom>
        </p:spPr>
        <p:txBody>
          <a:bodyPr>
            <a:spAutoFit/>
          </a:bodyPr>
          <a:p>
            <a:pPr algn="ctr" defTabSz="266700">
              <a:lnSpc>
                <a:spcPct val="107000"/>
              </a:lnSpc>
              <a:spcAft>
                <a:spcPts val="800"/>
              </a:spcAft>
            </a:pPr>
            <a:r>
              <a:rPr>
                <a:latin typeface="TH SarabunPSK" panose="020B0500040200020003"/>
                <a:ea typeface="Calibri" panose="020F0502020204030204"/>
                <a:cs typeface="TH SarabunPSK" panose="020B0500040200020003"/>
              </a:rPr>
              <a:t>มีเมนูบาร์ ซึ่งประกอบไปด้วย</a:t>
            </a:r>
            <a:r>
              <a:rPr>
                <a:latin typeface="TH SarabunPSK" panose="020B0500040200020003"/>
                <a:ea typeface="Calibri" panose="020F0502020204030204"/>
              </a:rPr>
              <a:t> </a:t>
            </a:r>
            <a:r>
              <a:rPr>
                <a:latin typeface="TH SarabunPSK" panose="020B0500040200020003"/>
                <a:ea typeface="Calibri" panose="020F0502020204030204"/>
                <a:cs typeface="TH SarabunPSK" panose="020B0500040200020003"/>
              </a:rPr>
              <a:t>หน้า </a:t>
            </a:r>
            <a:r>
              <a:rPr>
                <a:latin typeface="TH SarabunPSK" panose="020B0500040200020003"/>
                <a:ea typeface="Calibri" panose="020F0502020204030204"/>
              </a:rPr>
              <a:t>Staff, Patient, Supplies, Suppliers, Requisition, Dashboard</a:t>
            </a:r>
            <a:endParaRPr>
              <a:latin typeface="TH SarabunPSK" panose="020B0500040200020003"/>
              <a:ea typeface="Calibri" panose="020F0502020204030204"/>
            </a:endParaRPr>
          </a:p>
        </p:txBody>
      </p:sp>
      <p:pic>
        <p:nvPicPr>
          <p:cNvPr id="1225555750" name="รูปภาพ 100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3745" y="1536065"/>
            <a:ext cx="2693670" cy="189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677544" name="รูปภาพ 10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97605" y="1548130"/>
            <a:ext cx="2683510" cy="1880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063554" name="รูปภาพ 10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31305" y="1548130"/>
            <a:ext cx="2689860" cy="18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978745" name="รูปภาพ 10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3745" y="3589020"/>
            <a:ext cx="2694305" cy="1880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4805380" name="รูปภาพ 10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88715" y="3705860"/>
            <a:ext cx="2640965" cy="1856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428262" name="รูปภาพ 10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31305" y="3745865"/>
            <a:ext cx="2952115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260" y="147513"/>
            <a:ext cx="7631709" cy="1091627"/>
          </a:xfrm>
        </p:spPr>
        <p:txBody>
          <a:bodyPr/>
          <a:p>
            <a:r>
              <a:rPr lang="en-US">
                <a:sym typeface="+mn-ea"/>
              </a:rPr>
              <a:t>Staff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48F63A3B-78C7-47BE-AE5E-E10140E04643}" type="slidenum">
              <a:rPr lang="en-US" smtClean="0"/>
            </a:fld>
            <a:endParaRPr lang="en-US" dirty="0"/>
          </a:p>
        </p:txBody>
      </p:sp>
      <p:pic>
        <p:nvPicPr>
          <p:cNvPr id="250664609" name="Picture 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85695" y="1315085"/>
            <a:ext cx="6998970" cy="491680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Box 6"/>
          <p:cNvSpPr txBox="1"/>
          <p:nvPr/>
        </p:nvSpPr>
        <p:spPr>
          <a:xfrm>
            <a:off x="3820160" y="6386195"/>
            <a:ext cx="5080000" cy="354330"/>
          </a:xfrm>
          <a:prstGeom prst="rect">
            <a:avLst/>
          </a:prstGeom>
        </p:spPr>
        <p:txBody>
          <a:bodyPr>
            <a:spAutoFit/>
          </a:bodyPr>
          <a:p>
            <a:pPr algn="ctr" defTabSz="266700">
              <a:lnSpc>
                <a:spcPct val="107000"/>
              </a:lnSpc>
              <a:spcAft>
                <a:spcPct val="0"/>
              </a:spcAft>
            </a:pP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ประกอบไปด้วย </a:t>
            </a:r>
            <a:r>
              <a:rPr sz="1600" b="1">
                <a:latin typeface="TH SarabunPSK" panose="020B0500040200020003"/>
                <a:ea typeface="Calibri" panose="020F0502020204030204"/>
              </a:rPr>
              <a:t>Add Staff, Manage Staff, Staff Allocate, Staff Report </a:t>
            </a:r>
            <a:endParaRPr sz="1600" b="1">
              <a:latin typeface="TH SarabunPSK" panose="020B0500040200020003"/>
              <a:ea typeface="Calibri" panose="020F050202020403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266" y="483301"/>
            <a:ext cx="10257627" cy="1156644"/>
          </a:xfrm>
        </p:spPr>
        <p:txBody>
          <a:bodyPr/>
          <a:lstStyle/>
          <a:p>
            <a:r>
              <a:rPr lang="en-US" dirty="0"/>
              <a:t>Entity Relationship Diagram</a:t>
            </a:r>
            <a:endParaRPr lang="en-US" dirty="0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152" y="1483525"/>
            <a:ext cx="11643696" cy="500970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100" y="207838"/>
            <a:ext cx="7631709" cy="1091627"/>
          </a:xfrm>
        </p:spPr>
        <p:txBody>
          <a:bodyPr/>
          <a:p>
            <a:r>
              <a:rPr lang="en-US"/>
              <a:t>Add Staff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48F63A3B-78C7-47BE-AE5E-E10140E04643}" type="slidenum">
              <a:rPr lang="en-US" smtClean="0"/>
            </a:fld>
            <a:endParaRPr lang="en-US" dirty="0"/>
          </a:p>
        </p:txBody>
      </p:sp>
      <p:pic>
        <p:nvPicPr>
          <p:cNvPr id="758831477" name="รูปภาพ 101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04110" y="1233170"/>
            <a:ext cx="6692265" cy="466979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Box 6"/>
          <p:cNvSpPr txBox="1"/>
          <p:nvPr/>
        </p:nvSpPr>
        <p:spPr>
          <a:xfrm>
            <a:off x="-981710" y="6026150"/>
            <a:ext cx="13044805" cy="354330"/>
          </a:xfrm>
          <a:prstGeom prst="rect">
            <a:avLst/>
          </a:prstGeom>
        </p:spPr>
        <p:txBody>
          <a:bodyPr wrap="square">
            <a:spAutoFit/>
          </a:bodyPr>
          <a:p>
            <a:pPr algn="ctr" defTabSz="266700">
              <a:lnSpc>
                <a:spcPct val="107000"/>
              </a:lnSpc>
              <a:spcAft>
                <a:spcPct val="0"/>
              </a:spcAft>
            </a:pP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โดยให้ผู้ใช้สามารถกรอกรายละเอียดของตนเองได้ตามหัวข้อในแต่ละช่อง ประกอบด้วยระบบงานย่อยเมื่อกรอกเสร็จแล้วคลิกปุ่ม</a:t>
            </a:r>
            <a:r>
              <a:rPr sz="1600" b="1">
                <a:latin typeface="TH SarabunPSK" panose="020B0500040200020003"/>
                <a:ea typeface="Calibri" panose="020F0502020204030204"/>
              </a:rPr>
              <a:t> “INSERT” 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เพื่อบันทึกข้อมูลเข้าสู่ฐานข้อมูล</a:t>
            </a:r>
            <a:endParaRPr sz="1600" b="1">
              <a:latin typeface="TH SarabunPSK" panose="020B0500040200020003"/>
              <a:ea typeface="Calibri" panose="020F0502020204030204"/>
              <a:cs typeface="TH SarabunPSK" panose="020B0500040200020003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965" y="147513"/>
            <a:ext cx="7631709" cy="1091627"/>
          </a:xfrm>
        </p:spPr>
        <p:txBody>
          <a:bodyPr/>
          <a:p>
            <a:r>
              <a:rPr lang="en-US"/>
              <a:t>Add Qualification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48F63A3B-78C7-47BE-AE5E-E10140E04643}" type="slidenum">
              <a:rPr lang="en-US" smtClean="0"/>
            </a:fld>
            <a:endParaRPr lang="en-US" dirty="0"/>
          </a:p>
        </p:txBody>
      </p:sp>
      <p:pic>
        <p:nvPicPr>
          <p:cNvPr id="1615358803" name="Picture 5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8190" y="1238885"/>
            <a:ext cx="7837170" cy="40449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Box 6"/>
          <p:cNvSpPr txBox="1"/>
          <p:nvPr/>
        </p:nvSpPr>
        <p:spPr>
          <a:xfrm>
            <a:off x="758190" y="5512435"/>
            <a:ext cx="5080000" cy="880110"/>
          </a:xfrm>
          <a:prstGeom prst="rect">
            <a:avLst/>
          </a:prstGeom>
        </p:spPr>
        <p:txBody>
          <a:bodyPr>
            <a:spAutoFit/>
          </a:bodyPr>
          <a:p>
            <a:pPr defTabSz="266700">
              <a:lnSpc>
                <a:spcPct val="107000"/>
              </a:lnSpc>
              <a:spcAft>
                <a:spcPts val="800"/>
              </a:spcAft>
            </a:pP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ผู้ใช้สามารถคลิกปุ่ม</a:t>
            </a:r>
            <a:r>
              <a:rPr sz="1600" b="1">
                <a:latin typeface="TH SarabunPSK" panose="020B0500040200020003"/>
                <a:ea typeface="Calibri" panose="020F0502020204030204"/>
              </a:rPr>
              <a:t> “Add Qualification” 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เพื่อเพิ่มข้อมูล </a:t>
            </a:r>
            <a:r>
              <a:rPr sz="1600" b="1">
                <a:latin typeface="TH SarabunPSK" panose="020B0500040200020003"/>
                <a:ea typeface="Calibri" panose="020F0502020204030204"/>
              </a:rPr>
              <a:t>“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คุณวุฒิ</a:t>
            </a:r>
            <a:r>
              <a:rPr sz="1600" b="1">
                <a:latin typeface="TH SarabunPSK" panose="020B0500040200020003"/>
                <a:ea typeface="Calibri" panose="020F0502020204030204"/>
              </a:rPr>
              <a:t>” 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ในรายละเอียดข้อมูลพนักงาน และจะปรากฎระบบย่อยสำหรับการกรอกข้อมูล </a:t>
            </a:r>
            <a:r>
              <a:rPr sz="1600" b="1">
                <a:latin typeface="TH SarabunPSK" panose="020B0500040200020003"/>
                <a:ea typeface="Calibri" panose="020F0502020204030204"/>
              </a:rPr>
              <a:t>(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รองรับการกรอกข้อมูลแบบหลายชุดได้</a:t>
            </a:r>
            <a:r>
              <a:rPr sz="1600" b="1">
                <a:latin typeface="TH SarabunPSK" panose="020B0500040200020003"/>
                <a:ea typeface="Calibri" panose="020F0502020204030204"/>
              </a:rPr>
              <a:t>) 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เมื่อกรอกเสร็จแล้วคลิกปุ่ม</a:t>
            </a:r>
            <a:r>
              <a:rPr sz="1600" b="1">
                <a:latin typeface="TH SarabunPSK" panose="020B0500040200020003"/>
                <a:ea typeface="Calibri" panose="020F0502020204030204"/>
              </a:rPr>
              <a:t> “Add” 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เพื่อ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บันทึกข้อมูลเข้าสู่ฐานข้อมูล</a:t>
            </a:r>
            <a:endParaRPr sz="1600" b="1">
              <a:latin typeface="TH SarabunPSK" panose="020B0500040200020003"/>
              <a:ea typeface="Calibri" panose="020F0502020204030204"/>
              <a:cs typeface="TH SarabunPSK" panose="020B0500040200020003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285" y="147513"/>
            <a:ext cx="7631709" cy="1091627"/>
          </a:xfrm>
        </p:spPr>
        <p:txBody>
          <a:bodyPr/>
          <a:p>
            <a:r>
              <a:rPr lang="en-US"/>
              <a:t>Add Work Exp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48F63A3B-78C7-47BE-AE5E-E10140E04643}" type="slidenum">
              <a:rPr lang="en-US" smtClean="0"/>
            </a:fld>
            <a:endParaRPr lang="en-US" dirty="0"/>
          </a:p>
        </p:txBody>
      </p:sp>
      <p:pic>
        <p:nvPicPr>
          <p:cNvPr id="1514051746" name="Picture 6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1040" y="1238885"/>
            <a:ext cx="8865870" cy="368236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Box 6"/>
          <p:cNvSpPr txBox="1"/>
          <p:nvPr/>
        </p:nvSpPr>
        <p:spPr>
          <a:xfrm>
            <a:off x="701040" y="5066030"/>
            <a:ext cx="5080000" cy="1143000"/>
          </a:xfrm>
          <a:prstGeom prst="rect">
            <a:avLst/>
          </a:prstGeom>
        </p:spPr>
        <p:txBody>
          <a:bodyPr>
            <a:spAutoFit/>
          </a:bodyPr>
          <a:p>
            <a:pPr algn="l" defTabSz="266700">
              <a:lnSpc>
                <a:spcPct val="107000"/>
              </a:lnSpc>
              <a:spcAft>
                <a:spcPct val="0"/>
              </a:spcAft>
            </a:pP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นอกจากนี้ผู้ใช้ยังสามารถคลิกปุ่ม</a:t>
            </a:r>
            <a:r>
              <a:rPr sz="1600" b="1">
                <a:latin typeface="TH SarabunPSK" panose="020B0500040200020003"/>
                <a:ea typeface="Calibri" panose="020F0502020204030204"/>
              </a:rPr>
              <a:t> “Add Work Exp” 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เพื่อเพิ่มข้อมูล </a:t>
            </a:r>
            <a:r>
              <a:rPr sz="1600" b="1">
                <a:latin typeface="TH SarabunPSK" panose="020B0500040200020003"/>
                <a:ea typeface="Calibri" panose="020F0502020204030204"/>
              </a:rPr>
              <a:t>“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ประสบการณ์การทำงาน</a:t>
            </a:r>
            <a:r>
              <a:rPr sz="1600" b="1">
                <a:latin typeface="TH SarabunPSK" panose="020B0500040200020003"/>
                <a:ea typeface="Calibri" panose="020F0502020204030204"/>
              </a:rPr>
              <a:t>” 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ในรายละเอียดข้อมูลพนักงาน และจะปรากฎ ระบบย่อยสำหรับกรอกข้อมูล</a:t>
            </a:r>
            <a:r>
              <a:rPr sz="1600" b="1">
                <a:latin typeface="TH SarabunPSK" panose="020B0500040200020003"/>
                <a:ea typeface="Calibri" panose="020F0502020204030204"/>
              </a:rPr>
              <a:t>(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รองรับการกรอกข้อมูลแบบหลายชุดได้</a:t>
            </a:r>
            <a:r>
              <a:rPr sz="1600" b="1">
                <a:latin typeface="TH SarabunPSK" panose="020B0500040200020003"/>
                <a:ea typeface="Calibri" panose="020F0502020204030204"/>
              </a:rPr>
              <a:t>) 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เมื่อกรอกเสร็จแล้วคลิกปุ่ม</a:t>
            </a:r>
            <a:r>
              <a:rPr sz="1600" b="1">
                <a:latin typeface="TH SarabunPSK" panose="020B0500040200020003"/>
                <a:ea typeface="Calibri" panose="020F0502020204030204"/>
              </a:rPr>
              <a:t> “Add” 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เพื่อ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บันทึกข้อมูลเข้าสู่ฐานข้อมูล</a:t>
            </a:r>
            <a:endParaRPr sz="1600" b="1">
              <a:latin typeface="TH SarabunPSK" panose="020B0500040200020003"/>
              <a:ea typeface="Calibri" panose="020F0502020204030204"/>
              <a:cs typeface="TH SarabunPSK" panose="020B0500040200020003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280" y="147513"/>
            <a:ext cx="7631709" cy="1091627"/>
          </a:xfrm>
        </p:spPr>
        <p:txBody>
          <a:bodyPr/>
          <a:p>
            <a:r>
              <a:rPr lang="en-US"/>
              <a:t>Manage Staff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48F63A3B-78C7-47BE-AE5E-E10140E04643}" type="slidenum">
              <a:rPr lang="en-US" smtClean="0"/>
            </a:fld>
            <a:endParaRPr lang="en-US" dirty="0"/>
          </a:p>
        </p:txBody>
      </p:sp>
      <p:pic>
        <p:nvPicPr>
          <p:cNvPr id="13" name="Picture 12"/>
          <p:cNvPicPr/>
          <p:nvPr/>
        </p:nvPicPr>
        <p:blipFill>
          <a:blip r:embed="rId1"/>
        </p:blipFill>
        <p:spPr>
          <a:xfrm>
            <a:off x="669925" y="1315720"/>
            <a:ext cx="8806815" cy="371538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731361" y="5214778"/>
            <a:ext cx="5080000" cy="1668780"/>
          </a:xfrm>
          <a:prstGeom prst="rect">
            <a:avLst/>
          </a:prstGeom>
        </p:spPr>
        <p:txBody>
          <a:bodyPr>
            <a:spAutoFit/>
          </a:bodyPr>
          <a:p>
            <a:pPr algn="l" defTabSz="266700">
              <a:lnSpc>
                <a:spcPct val="107000"/>
              </a:lnSpc>
              <a:spcAft>
                <a:spcPct val="0"/>
              </a:spcAft>
            </a:pP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โดยในส่วนของหน้านี้ คือ ส่วนในการลบ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หรือแก้ไข</a:t>
            </a:r>
            <a:r>
              <a:rPr sz="1600" b="1">
                <a:latin typeface="TH SarabunPSK" panose="020B0500040200020003"/>
                <a:ea typeface="Calibri" panose="020F0502020204030204"/>
              </a:rPr>
              <a:t> 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ข้อมูลสตาฟที่ได้มีการกรอกไปก่อนหน้าทำได้ด้วยการคลิกเลือกไปที่ข้อมูล ข้อมูลต่างๆก็จะมาแสดงในช่องด้านบนดังตัวอย่าง ซึ่งมีข้อมูลที่สามารถแก้ไขได้ดังนี้</a:t>
            </a:r>
            <a:endParaRPr sz="1600" b="1">
              <a:latin typeface="TH SarabunPSK" panose="020B0500040200020003"/>
              <a:ea typeface="Calibri" panose="020F0502020204030204"/>
              <a:cs typeface="TH SarabunPSK" panose="020B0500040200020003"/>
            </a:endParaRPr>
          </a:p>
          <a:p>
            <a:pPr algn="l" defTabSz="266700">
              <a:lnSpc>
                <a:spcPct val="107000"/>
              </a:lnSpc>
              <a:spcAft>
                <a:spcPct val="0"/>
              </a:spcAft>
            </a:pP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เมื่อแก้ไขข้อมูลเสร็จแล้ว กดปุ่ม “Edit” เพื่อเป็นการอัพเดทข้อมูลที่ได้กรอกลงไปใหม่ไปยังภายในฐานข้อมูล ข้อมูลส่วนตัว</a:t>
            </a:r>
            <a:r>
              <a:rPr sz="1600" b="1">
                <a:latin typeface="TH SarabunPSK" panose="020B0500040200020003"/>
                <a:ea typeface="Calibri" panose="020F0502020204030204"/>
              </a:rPr>
              <a:t> ( Personal Detail </a:t>
            </a:r>
            <a:r>
              <a:rPr sz="1600" b="1">
                <a:latin typeface="TH SarabunPSK" panose="020B0500040200020003"/>
                <a:ea typeface="Calibri" panose="020F0502020204030204"/>
              </a:rPr>
              <a:t>)</a:t>
            </a:r>
            <a:endParaRPr sz="1600" b="1">
              <a:latin typeface="TH SarabunPSK" panose="020B0500040200020003"/>
              <a:ea typeface="Calibri" panose="020F0502020204030204"/>
            </a:endParaRPr>
          </a:p>
          <a:p>
            <a:pPr defTabSz="266700">
              <a:lnSpc>
                <a:spcPct val="107000"/>
              </a:lnSpc>
              <a:spcAft>
                <a:spcPts val="800"/>
              </a:spcAft>
            </a:pP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ข้อมูลเกี่ยวกับการทำงาน </a:t>
            </a:r>
            <a:r>
              <a:rPr sz="1600" b="1">
                <a:latin typeface="TH SarabunPSK" panose="020B0500040200020003"/>
                <a:ea typeface="Calibri" panose="020F0502020204030204"/>
              </a:rPr>
              <a:t>( Work )</a:t>
            </a:r>
            <a:endParaRPr sz="1600" b="1">
              <a:latin typeface="TH SarabunPSK" panose="020B0500040200020003"/>
              <a:ea typeface="Calibri" panose="020F05020202040302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48F63A3B-78C7-47BE-AE5E-E10140E04643}" type="slidenum">
              <a:rPr lang="en-US" smtClean="0"/>
            </a:fld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1"/>
        </p:blipFill>
        <p:spPr>
          <a:xfrm>
            <a:off x="617220" y="600075"/>
            <a:ext cx="7975600" cy="433133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617061" y="5163978"/>
            <a:ext cx="5080000" cy="354330"/>
          </a:xfrm>
          <a:prstGeom prst="rect">
            <a:avLst/>
          </a:prstGeom>
        </p:spPr>
        <p:txBody>
          <a:bodyPr>
            <a:spAutoFit/>
          </a:bodyPr>
          <a:p>
            <a:pPr algn="l" defTabSz="266700">
              <a:lnSpc>
                <a:spcPct val="107000"/>
              </a:lnSpc>
              <a:spcAft>
                <a:spcPct val="0"/>
              </a:spcAft>
            </a:pP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หลังจากกดปุ่ม</a:t>
            </a:r>
            <a:r>
              <a:rPr sz="1600" b="1">
                <a:latin typeface="TH SarabunPSK" panose="020B0500040200020003"/>
                <a:ea typeface="Calibri" panose="020F0502020204030204"/>
              </a:rPr>
              <a:t>”Edit”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หรือ</a:t>
            </a:r>
            <a:r>
              <a:rPr sz="1600" b="1">
                <a:latin typeface="TH SarabunPSK" panose="020B0500040200020003"/>
                <a:ea typeface="Calibri" panose="020F0502020204030204"/>
              </a:rPr>
              <a:t>”Delete”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แล้วจะมีการแจ้งเตือนขึ้นดังในภาพ</a:t>
            </a:r>
            <a:endParaRPr sz="1600" b="1">
              <a:latin typeface="TH SarabunPSK" panose="020B0500040200020003"/>
              <a:ea typeface="Calibri" panose="020F0502020204030204"/>
              <a:cs typeface="TH SarabunPSK" panose="020B0500040200020003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685" y="263083"/>
            <a:ext cx="7631709" cy="1091627"/>
          </a:xfrm>
        </p:spPr>
        <p:txBody>
          <a:bodyPr/>
          <a:p>
            <a:r>
              <a:rPr lang="en-US"/>
              <a:t>Staff Allocate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48F63A3B-78C7-47BE-AE5E-E10140E04643}" type="slidenum">
              <a:rPr lang="en-US" smtClean="0"/>
            </a:fld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1"/>
        </p:blipFill>
        <p:spPr>
          <a:xfrm>
            <a:off x="547370" y="1409700"/>
            <a:ext cx="8522335" cy="312229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38016" y="4580414"/>
            <a:ext cx="5080000" cy="1668780"/>
          </a:xfrm>
          <a:prstGeom prst="rect">
            <a:avLst/>
          </a:prstGeom>
        </p:spPr>
        <p:txBody>
          <a:bodyPr>
            <a:spAutoFit/>
          </a:bodyPr>
          <a:p>
            <a:pPr marL="228600" indent="0" algn="l" defTabSz="266700">
              <a:lnSpc>
                <a:spcPct val="107000"/>
              </a:lnSpc>
              <a:spcAft>
                <a:spcPct val="0"/>
              </a:spcAft>
            </a:pP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ส่วนของหน้านี้ สามาถเพิ่มข้อมูลการประจำวอร์ดของสตาฟได้ ทำได้โดยการ </a:t>
            </a:r>
            <a:endParaRPr sz="1600" b="1">
              <a:latin typeface="TH SarabunPSK" panose="020B0500040200020003"/>
              <a:ea typeface="Calibri" panose="020F0502020204030204"/>
              <a:cs typeface="TH SarabunPSK" panose="020B0500040200020003"/>
            </a:endParaRPr>
          </a:p>
          <a:p>
            <a:pPr marL="228600" indent="228600" algn="l" defTabSz="266700">
              <a:lnSpc>
                <a:spcPct val="107000"/>
              </a:lnSpc>
              <a:spcAft>
                <a:spcPct val="0"/>
              </a:spcAft>
            </a:pPr>
            <a:r>
              <a:rPr sz="1600" b="1">
                <a:latin typeface="TH SarabunPSK" panose="020B0500040200020003"/>
                <a:ea typeface="Calibri" panose="020F0502020204030204"/>
              </a:rPr>
              <a:t>1. 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เลือกข้อมูลจากช่องด้านล่าง</a:t>
            </a:r>
            <a:endParaRPr sz="1600" b="1">
              <a:latin typeface="TH SarabunPSK" panose="020B0500040200020003"/>
              <a:ea typeface="Calibri" panose="020F0502020204030204"/>
              <a:cs typeface="TH SarabunPSK" panose="020B0500040200020003"/>
            </a:endParaRPr>
          </a:p>
          <a:p>
            <a:pPr marL="228600" indent="228600" algn="l" defTabSz="266700">
              <a:lnSpc>
                <a:spcPct val="107000"/>
              </a:lnSpc>
              <a:spcAft>
                <a:spcPct val="0"/>
              </a:spcAft>
            </a:pPr>
            <a:r>
              <a:rPr sz="1600" b="1">
                <a:latin typeface="TH SarabunPSK" panose="020B0500040200020003"/>
                <a:ea typeface="Calibri" panose="020F0502020204030204"/>
              </a:rPr>
              <a:t>	2. 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กดเลือก</a:t>
            </a:r>
            <a:r>
              <a:rPr sz="1600" b="1">
                <a:latin typeface="TH SarabunPSK" panose="020B0500040200020003"/>
                <a:ea typeface="Calibri" panose="020F0502020204030204"/>
              </a:rPr>
              <a:t> Ward Name 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เมื่อกดเลือก </a:t>
            </a:r>
            <a:r>
              <a:rPr sz="1600" b="1">
                <a:latin typeface="TH SarabunPSK" panose="020B0500040200020003"/>
                <a:ea typeface="Calibri" panose="020F0502020204030204"/>
              </a:rPr>
              <a:t>Ward Name 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แล้วนั้น </a:t>
            </a:r>
            <a:r>
              <a:rPr sz="1600" b="1">
                <a:latin typeface="TH SarabunPSK" panose="020B0500040200020003"/>
                <a:ea typeface="Calibri" panose="020F0502020204030204"/>
              </a:rPr>
              <a:t>Ward ID 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และ</a:t>
            </a:r>
            <a:r>
              <a:rPr sz="1600" b="1">
                <a:latin typeface="TH SarabunPSK" panose="020B0500040200020003"/>
                <a:ea typeface="Calibri" panose="020F0502020204030204"/>
              </a:rPr>
              <a:t> Ward Locate 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ก็จะโชว์</a:t>
            </a:r>
            <a:endParaRPr sz="1600" b="1">
              <a:latin typeface="TH SarabunPSK" panose="020B0500040200020003"/>
              <a:ea typeface="Calibri" panose="020F0502020204030204"/>
              <a:cs typeface="TH SarabunPSK" panose="020B0500040200020003"/>
            </a:endParaRPr>
          </a:p>
          <a:p>
            <a:pPr marL="457200" indent="0" algn="l" defTabSz="266700">
              <a:lnSpc>
                <a:spcPct val="107000"/>
              </a:lnSpc>
              <a:spcAft>
                <a:spcPct val="0"/>
              </a:spcAft>
            </a:pPr>
            <a:r>
              <a:rPr sz="1600" b="1">
                <a:latin typeface="TH SarabunPSK" panose="020B0500040200020003"/>
                <a:ea typeface="Calibri" panose="020F0502020204030204"/>
              </a:rPr>
              <a:t>   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ข้อมูลโดยอัตโนมัติ</a:t>
            </a:r>
            <a:endParaRPr sz="1600" b="1">
              <a:latin typeface="TH SarabunPSK" panose="020B0500040200020003"/>
              <a:ea typeface="Calibri" panose="020F0502020204030204"/>
              <a:cs typeface="TH SarabunPSK" panose="020B0500040200020003"/>
            </a:endParaRPr>
          </a:p>
          <a:p>
            <a:pPr algn="l" defTabSz="266700">
              <a:lnSpc>
                <a:spcPct val="107000"/>
              </a:lnSpc>
              <a:spcAft>
                <a:spcPts val="800"/>
              </a:spcAft>
            </a:pPr>
            <a:r>
              <a:rPr sz="1600" b="1">
                <a:latin typeface="TH SarabunPSK" panose="020B0500040200020003"/>
                <a:ea typeface="Calibri" panose="020F0502020204030204"/>
              </a:rPr>
              <a:t>3. 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กดปุ่ม </a:t>
            </a:r>
            <a:r>
              <a:rPr sz="1600" b="1">
                <a:latin typeface="TH SarabunPSK" panose="020B0500040200020003"/>
                <a:ea typeface="Calibri" panose="020F0502020204030204"/>
              </a:rPr>
              <a:t>“Add” 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เพื่อเป็นการบันทึกข้อมูลลงไปยังฐานข้อมูล</a:t>
            </a:r>
            <a:endParaRPr sz="1600" b="1">
              <a:latin typeface="TH SarabunPSK" panose="020B0500040200020003"/>
              <a:ea typeface="Calibri" panose="020F0502020204030204"/>
              <a:cs typeface="TH SarabunPSK" panose="020B0500040200020003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445" y="147513"/>
            <a:ext cx="7631709" cy="1091627"/>
          </a:xfrm>
        </p:spPr>
        <p:txBody>
          <a:bodyPr/>
          <a:p>
            <a:r>
              <a:rPr lang="en-US"/>
              <a:t>Staff Report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48F63A3B-78C7-47BE-AE5E-E10140E04643}" type="slidenum">
              <a:rPr lang="en-US" smtClean="0"/>
            </a:fld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1"/>
        </p:blipFill>
        <p:spPr>
          <a:xfrm>
            <a:off x="680085" y="1318260"/>
            <a:ext cx="8256905" cy="348805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568325" y="4429284"/>
            <a:ext cx="5080000" cy="1156970"/>
          </a:xfrm>
          <a:prstGeom prst="rect">
            <a:avLst/>
          </a:prstGeom>
        </p:spPr>
        <p:txBody>
          <a:bodyPr>
            <a:spAutoFit/>
          </a:bodyPr>
          <a:p>
            <a:endParaRPr b="1"/>
          </a:p>
          <a:p>
            <a:pPr algn="ctr" defTabSz="266700">
              <a:lnSpc>
                <a:spcPct val="107000"/>
              </a:lnSpc>
              <a:spcAft>
                <a:spcPct val="0"/>
              </a:spcAft>
            </a:pPr>
            <a:r>
              <a:rPr sz="1600" b="1">
                <a:latin typeface="TH SarabunPSK" panose="020B0500040200020003"/>
                <a:ea typeface="Calibri" panose="020F0502020204030204"/>
              </a:rPr>
              <a:t> </a:t>
            </a:r>
            <a:endParaRPr sz="1600" b="1">
              <a:latin typeface="TH SarabunPSK" panose="020B0500040200020003"/>
              <a:ea typeface="Calibri" panose="020F0502020204030204"/>
            </a:endParaRPr>
          </a:p>
          <a:p>
            <a:pPr defTabSz="266700">
              <a:lnSpc>
                <a:spcPct val="107000"/>
              </a:lnSpc>
              <a:spcAft>
                <a:spcPct val="0"/>
              </a:spcAft>
            </a:pP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สามารถค้นหาได้ด้วยรหัสพนักงาน ชื่อพนักงาน เมื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่อกดปุ่มค้นหา จะแสดงรายละเอียด พนักงานท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ี่ทำงานในวอร์ด และเวลาเข้าทางาน ตามข้อมูลที่ได้บันทึกไว้ในฐานข้อมูล</a:t>
            </a:r>
            <a:endParaRPr sz="1600" b="1">
              <a:latin typeface="TH SarabunPSK" panose="020B0500040200020003"/>
              <a:ea typeface="Calibri" panose="020F0502020204030204"/>
              <a:cs typeface="TH SarabunPSK" panose="020B0500040200020003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165" y="147513"/>
            <a:ext cx="7631709" cy="1091627"/>
          </a:xfrm>
        </p:spPr>
        <p:txBody>
          <a:bodyPr/>
          <a:p>
            <a:r>
              <a:rPr lang="en-US"/>
              <a:t>Patients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48F63A3B-78C7-47BE-AE5E-E10140E04643}" type="slidenum">
              <a:rPr lang="en-US" smtClean="0"/>
            </a:fld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1"/>
        </p:blipFill>
        <p:spPr>
          <a:xfrm>
            <a:off x="720725" y="1310640"/>
            <a:ext cx="8593455" cy="380682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22167" y="5189379"/>
            <a:ext cx="5080000" cy="617220"/>
          </a:xfrm>
          <a:prstGeom prst="rect">
            <a:avLst/>
          </a:prstGeom>
        </p:spPr>
        <p:txBody>
          <a:bodyPr>
            <a:spAutoFit/>
          </a:bodyPr>
          <a:p>
            <a:pPr marL="457200" indent="0" algn="ctr" defTabSz="266700">
              <a:lnSpc>
                <a:spcPct val="107000"/>
              </a:lnSpc>
              <a:spcAft>
                <a:spcPct val="0"/>
              </a:spcAft>
            </a:pP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ประกอบไปด้วย </a:t>
            </a:r>
            <a:r>
              <a:rPr sz="1600" b="1">
                <a:latin typeface="TH SarabunPSK" panose="020B0500040200020003"/>
                <a:ea typeface="Calibri" panose="020F0502020204030204"/>
              </a:rPr>
              <a:t>Add New Patient, Search And Update, Waiting List, </a:t>
            </a:r>
            <a:endParaRPr sz="1600" b="1">
              <a:latin typeface="TH SarabunPSK" panose="020B0500040200020003"/>
              <a:ea typeface="Calibri" panose="020F0502020204030204"/>
            </a:endParaRPr>
          </a:p>
          <a:p>
            <a:pPr marL="457200" indent="0" algn="l" defTabSz="266700">
              <a:lnSpc>
                <a:spcPct val="107000"/>
              </a:lnSpc>
              <a:spcAft>
                <a:spcPct val="0"/>
              </a:spcAft>
            </a:pPr>
            <a:r>
              <a:rPr sz="1600" b="1">
                <a:latin typeface="TH SarabunPSK" panose="020B0500040200020003"/>
                <a:ea typeface="Calibri" panose="020F0502020204030204"/>
              </a:rPr>
              <a:t>Patient-in Ward Report, Out-Patient Report</a:t>
            </a:r>
            <a:endParaRPr sz="1600" b="1">
              <a:latin typeface="TH SarabunPSK" panose="020B0500040200020003"/>
              <a:ea typeface="Calibri" panose="020F050202020403020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345" y="228158"/>
            <a:ext cx="7631709" cy="1091627"/>
          </a:xfrm>
        </p:spPr>
        <p:txBody>
          <a:bodyPr/>
          <a:p>
            <a:r>
              <a:rPr lang="en-US"/>
              <a:t>Add New Patient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48F63A3B-78C7-47BE-AE5E-E10140E04643}" type="slidenum">
              <a:rPr lang="en-US" smtClean="0"/>
            </a:fld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1"/>
        </p:blipFill>
        <p:spPr>
          <a:xfrm>
            <a:off x="700405" y="1394460"/>
            <a:ext cx="8084820" cy="361886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700246" y="4913153"/>
            <a:ext cx="5080000" cy="880110"/>
          </a:xfrm>
          <a:prstGeom prst="rect">
            <a:avLst/>
          </a:prstGeom>
        </p:spPr>
        <p:txBody>
          <a:bodyPr>
            <a:spAutoFit/>
          </a:bodyPr>
          <a:p>
            <a:pPr algn="l" defTabSz="266700">
              <a:lnSpc>
                <a:spcPct val="107000"/>
              </a:lnSpc>
              <a:spcAft>
                <a:spcPct val="0"/>
              </a:spcAft>
            </a:pPr>
            <a:r>
              <a:rPr sz="1600" b="1">
                <a:latin typeface="TH SarabunPSK" panose="020B0500040200020003"/>
                <a:ea typeface="Calibri" panose="020F0502020204030204"/>
              </a:rPr>
              <a:t> </a:t>
            </a:r>
            <a:endParaRPr sz="1600" b="1">
              <a:latin typeface="TH SarabunPSK" panose="020B0500040200020003"/>
              <a:ea typeface="Calibri" panose="020F0502020204030204"/>
            </a:endParaRPr>
          </a:p>
          <a:p>
            <a:pPr algn="l" defTabSz="266700">
              <a:lnSpc>
                <a:spcPct val="107000"/>
              </a:lnSpc>
              <a:spcAft>
                <a:spcPct val="0"/>
              </a:spcAft>
            </a:pP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กรอกข้อมูลรายละเอียดลงตามช่องต่างๆ หลังจากนั้นกดปุ่ม </a:t>
            </a:r>
            <a:r>
              <a:rPr sz="1600" b="1">
                <a:latin typeface="TH SarabunPSK" panose="020B0500040200020003"/>
                <a:ea typeface="Calibri" panose="020F0502020204030204"/>
              </a:rPr>
              <a:t>“Save” 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เพื่อเป็นการบันทึกลงในฐานข้อมูล</a:t>
            </a:r>
            <a:endParaRPr sz="1600" b="1">
              <a:latin typeface="TH SarabunPSK" panose="020B0500040200020003"/>
              <a:ea typeface="Calibri" panose="020F0502020204030204"/>
              <a:cs typeface="TH SarabunPSK" panose="020B0500040200020003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485" y="313883"/>
            <a:ext cx="7631709" cy="1091627"/>
          </a:xfrm>
        </p:spPr>
        <p:txBody>
          <a:bodyPr/>
          <a:p>
            <a:r>
              <a:rPr lang="en-US"/>
              <a:t>Search And Update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48F63A3B-78C7-47BE-AE5E-E10140E04643}" type="slidenum">
              <a:rPr lang="en-US" smtClean="0"/>
            </a:fld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1"/>
        </p:blipFill>
        <p:spPr>
          <a:xfrm>
            <a:off x="753745" y="1468755"/>
            <a:ext cx="8018145" cy="352361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578327" y="5233193"/>
            <a:ext cx="5080000" cy="1143000"/>
          </a:xfrm>
          <a:prstGeom prst="rect">
            <a:avLst/>
          </a:prstGeom>
        </p:spPr>
        <p:txBody>
          <a:bodyPr>
            <a:spAutoFit/>
          </a:bodyPr>
          <a:p>
            <a:pPr marL="285750" indent="-285750" algn="l" defTabSz="266700">
              <a:lnSpc>
                <a:spcPct val="107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โดยหลักๆแล้วหน้านี้สามารถแก้ไข</a:t>
            </a:r>
            <a:r>
              <a:rPr sz="1600" b="1">
                <a:latin typeface="TH SarabunPSK" panose="020B0500040200020003"/>
                <a:ea typeface="Calibri" panose="020F0502020204030204"/>
              </a:rPr>
              <a:t> 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หรือ 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ลบข้อมูลของผู้ป่วย</a:t>
            </a:r>
            <a:r>
              <a:rPr sz="1600" b="1">
                <a:latin typeface="TH SarabunPSK" panose="020B0500040200020003"/>
                <a:ea typeface="Calibri" panose="020F0502020204030204"/>
              </a:rPr>
              <a:t>(Personal Information)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ได้ โดยจะมีปุ่มสำหรับใช้งานเพิ่มเติมดังนี้</a:t>
            </a:r>
            <a:endParaRPr sz="1600" b="1">
              <a:latin typeface="TH SarabunPSK" panose="020B0500040200020003"/>
              <a:ea typeface="Calibri" panose="020F0502020204030204"/>
              <a:cs typeface="TH SarabunPSK" panose="020B0500040200020003"/>
            </a:endParaRPr>
          </a:p>
          <a:p>
            <a:pPr marL="514350" indent="-285750" algn="l" defTabSz="266700">
              <a:lnSpc>
                <a:spcPct val="107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sz="1600" b="1">
                <a:latin typeface="Symbol" panose="05050102010706020507"/>
                <a:ea typeface="Calibri" panose="020F0502020204030204"/>
              </a:rPr>
              <a:t>· </a:t>
            </a:r>
            <a:r>
              <a:rPr sz="1600" b="1">
                <a:latin typeface="TH SarabunPSK" panose="020B0500040200020003"/>
                <a:ea typeface="Calibri" panose="020F0502020204030204"/>
              </a:rPr>
              <a:t>Add Appointment</a:t>
            </a:r>
            <a:r>
              <a:rPr sz="1600" b="1">
                <a:latin typeface="TH SarabunPSK" panose="020B0500040200020003"/>
                <a:ea typeface="Calibri" panose="020F0502020204030204"/>
              </a:rPr>
              <a:t>		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เพิ่มวันนัดหมาย</a:t>
            </a:r>
            <a:endParaRPr sz="1600" b="1">
              <a:latin typeface="TH SarabunPSK" panose="020B0500040200020003"/>
              <a:ea typeface="Calibri" panose="020F0502020204030204"/>
              <a:cs typeface="TH SarabunPSK" panose="020B0500040200020003"/>
            </a:endParaRPr>
          </a:p>
          <a:p>
            <a:pPr marL="514350" indent="-285750" algn="l" defTabSz="266700">
              <a:lnSpc>
                <a:spcPct val="107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sz="1600" b="1">
                <a:latin typeface="Symbol" panose="05050102010706020507"/>
                <a:ea typeface="Calibri" panose="020F0502020204030204"/>
              </a:rPr>
              <a:t>· </a:t>
            </a:r>
            <a:r>
              <a:rPr sz="1600" b="1">
                <a:latin typeface="TH SarabunPSK" panose="020B0500040200020003"/>
                <a:ea typeface="Calibri" panose="020F0502020204030204"/>
              </a:rPr>
              <a:t>Add Diagnostic Report	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เพิ่มข้อมูลการวินิจฉัยโรค</a:t>
            </a:r>
            <a:endParaRPr sz="1600" b="1">
              <a:latin typeface="TH SarabunPSK" panose="020B0500040200020003"/>
              <a:ea typeface="Calibri" panose="020F0502020204030204"/>
              <a:cs typeface="TH SarabunPSK" panose="020B0500040200020003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3533" y="586845"/>
            <a:ext cx="8144933" cy="602192"/>
          </a:xfrm>
        </p:spPr>
        <p:txBody>
          <a:bodyPr/>
          <a:lstStyle/>
          <a:p>
            <a:pPr algn="ctr"/>
            <a:r>
              <a:rPr lang="en-US" dirty="0"/>
              <a:t>Overcoming nervousness</a:t>
            </a:r>
            <a:endParaRPr lang="en-US" dirty="0"/>
          </a:p>
        </p:txBody>
      </p:sp>
      <p:pic>
        <p:nvPicPr>
          <p:cNvPr id="10" name="รูปภาพ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0436" y="1328209"/>
            <a:ext cx="5751128" cy="532181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05" y="303723"/>
            <a:ext cx="7631709" cy="1091627"/>
          </a:xfrm>
        </p:spPr>
        <p:txBody>
          <a:bodyPr/>
          <a:p>
            <a:r>
              <a:rPr lang="en-US"/>
              <a:t>Add Appointment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48F63A3B-78C7-47BE-AE5E-E10140E04643}" type="slidenum">
              <a:rPr lang="en-US" smtClean="0"/>
            </a:fld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1"/>
        </p:blipFill>
        <p:spPr>
          <a:xfrm>
            <a:off x="831850" y="1466215"/>
            <a:ext cx="8972550" cy="336740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99611" y="5007133"/>
            <a:ext cx="5080000" cy="880110"/>
          </a:xfrm>
          <a:prstGeom prst="rect">
            <a:avLst/>
          </a:prstGeom>
        </p:spPr>
        <p:txBody>
          <a:bodyPr>
            <a:spAutoFit/>
          </a:bodyPr>
          <a:p>
            <a:pPr marL="228600" indent="0" algn="l" defTabSz="266700">
              <a:lnSpc>
                <a:spcPct val="107000"/>
              </a:lnSpc>
              <a:spcAft>
                <a:spcPct val="0"/>
              </a:spcAft>
              <a:buNone/>
            </a:pP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กรอกข้อมูลรายละเอียดเกี่ยวกับการนัดหมาย แล้วกดปุ่ม </a:t>
            </a:r>
            <a:r>
              <a:rPr sz="1600" b="1">
                <a:latin typeface="TH SarabunPSK" panose="020B0500040200020003"/>
                <a:ea typeface="Calibri" panose="020F0502020204030204"/>
              </a:rPr>
              <a:t>“Save” 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เพื่อเป็นการบันทึกข้อมูล</a:t>
            </a:r>
            <a:endParaRPr sz="1600" b="1">
              <a:latin typeface="TH SarabunPSK" panose="020B0500040200020003"/>
              <a:ea typeface="Calibri" panose="020F0502020204030204"/>
              <a:cs typeface="TH SarabunPSK" panose="020B0500040200020003"/>
            </a:endParaRPr>
          </a:p>
          <a:p>
            <a:pPr indent="0" algn="l" defTabSz="266700">
              <a:lnSpc>
                <a:spcPct val="107000"/>
              </a:lnSpc>
              <a:spcAft>
                <a:spcPct val="0"/>
              </a:spcAft>
              <a:buNone/>
            </a:pPr>
            <a:r>
              <a:rPr sz="1600" b="1">
                <a:latin typeface="TH SarabunPSK" panose="020B0500040200020003"/>
                <a:ea typeface="Calibri" panose="020F0502020204030204"/>
              </a:rPr>
              <a:t> </a:t>
            </a:r>
            <a:endParaRPr sz="1600" b="1">
              <a:latin typeface="TH SarabunPSK" panose="020B0500040200020003"/>
              <a:ea typeface="Calibri" panose="020F0502020204030204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985" y="238318"/>
            <a:ext cx="7631709" cy="1091627"/>
          </a:xfrm>
        </p:spPr>
        <p:txBody>
          <a:bodyPr/>
          <a:p>
            <a:r>
              <a:rPr lang="en-US"/>
              <a:t>Add Diagnostic Report	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48F63A3B-78C7-47BE-AE5E-E10140E04643}" type="slidenum">
              <a:rPr lang="en-US" smtClean="0"/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469900" y="359603"/>
            <a:ext cx="7631709" cy="1091627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1"/>
        </p:blipFill>
        <p:spPr>
          <a:xfrm>
            <a:off x="885190" y="1604645"/>
            <a:ext cx="4970780" cy="255016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783432" y="4429125"/>
            <a:ext cx="5080000" cy="982345"/>
          </a:xfrm>
          <a:prstGeom prst="rect">
            <a:avLst/>
          </a:prstGeom>
        </p:spPr>
        <p:txBody>
          <a:bodyPr>
            <a:spAutoFit/>
          </a:bodyPr>
          <a:p>
            <a:pPr algn="l" defTabSz="266700">
              <a:lnSpc>
                <a:spcPct val="107000"/>
              </a:lnSpc>
              <a:spcAft>
                <a:spcPts val="800"/>
              </a:spcAft>
            </a:pP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กรอกรายละเอียดเกี่ยวกับผลการตรวจวินิจฉัย และสามารถเลือกการนัดหมายได้ หลังจากนั้นกด </a:t>
            </a:r>
            <a:r>
              <a:rPr sz="1600" b="1">
                <a:latin typeface="TH SarabunPSK" panose="020B0500040200020003"/>
                <a:ea typeface="Calibri" panose="020F0502020204030204"/>
              </a:rPr>
              <a:t>“Save”</a:t>
            </a:r>
            <a:r>
              <a:rPr sz="1600" b="1">
                <a:latin typeface="TH SarabunPSK" panose="020B0500040200020003"/>
                <a:ea typeface="Calibri" panose="020F0502020204030204"/>
              </a:rPr>
              <a:t> </a:t>
            </a:r>
            <a:endParaRPr sz="1600" b="1">
              <a:latin typeface="TH SarabunPSK" panose="020B0500040200020003"/>
              <a:ea typeface="Calibri" panose="020F0502020204030204"/>
            </a:endParaRPr>
          </a:p>
          <a:p>
            <a:pPr algn="l" defTabSz="266700">
              <a:lnSpc>
                <a:spcPct val="107000"/>
              </a:lnSpc>
              <a:spcAft>
                <a:spcPts val="800"/>
              </a:spcAft>
            </a:pP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เพื่อทำการบันทึกข้อมูล</a:t>
            </a:r>
            <a:endParaRPr sz="1600" b="1">
              <a:latin typeface="TH SarabunPSK" panose="020B0500040200020003"/>
              <a:ea typeface="Calibri" panose="020F0502020204030204"/>
              <a:cs typeface="TH SarabunPSK" panose="020B0500040200020003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2"/>
        </p:blipFill>
        <p:spPr>
          <a:xfrm>
            <a:off x="6467475" y="1329690"/>
            <a:ext cx="2201545" cy="287401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6003132" y="3742372"/>
            <a:ext cx="5080000" cy="1522095"/>
          </a:xfrm>
          <a:prstGeom prst="rect">
            <a:avLst/>
          </a:prstGeom>
        </p:spPr>
        <p:txBody>
          <a:bodyPr>
            <a:spAutoFit/>
          </a:bodyPr>
          <a:p>
            <a:pPr algn="l"/>
            <a:endParaRPr b="1"/>
          </a:p>
          <a:p>
            <a:pPr algn="l" defTabSz="266700">
              <a:lnSpc>
                <a:spcPct val="107000"/>
              </a:lnSpc>
              <a:spcAft>
                <a:spcPts val="800"/>
              </a:spcAft>
            </a:pPr>
            <a:r>
              <a:rPr sz="1600" b="1">
                <a:latin typeface="TH SarabunPSK" panose="020B0500040200020003"/>
                <a:ea typeface="Calibri" panose="020F0502020204030204"/>
              </a:rPr>
              <a:t> </a:t>
            </a:r>
            <a:endParaRPr sz="1600" b="1">
              <a:latin typeface="TH SarabunPSK" panose="020B0500040200020003"/>
              <a:ea typeface="Calibri" panose="020F0502020204030204"/>
            </a:endParaRPr>
          </a:p>
          <a:p>
            <a:pPr algn="l" defTabSz="266700">
              <a:lnSpc>
                <a:spcPct val="107000"/>
              </a:lnSpc>
              <a:spcAft>
                <a:spcPts val="800"/>
              </a:spcAft>
            </a:pP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นอกจากนั้น หน้า</a:t>
            </a:r>
            <a:r>
              <a:rPr sz="1600" b="1">
                <a:latin typeface="TH SarabunPSK" panose="020B0500040200020003"/>
                <a:ea typeface="Calibri" panose="020F0502020204030204"/>
              </a:rPr>
              <a:t>Search And Update 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ยังมีฝั่งขวามือ คือเครื่องมือในการบันทึกประเภท สถานะ วอร์ด และเวลาของผู้ป่วยได้ และยังสามารถค้นหาหมอ หมอประจำตัว</a:t>
            </a:r>
            <a:r>
              <a:rPr sz="1600" b="1">
                <a:latin typeface="TH SarabunPSK" panose="020B0500040200020003"/>
                <a:ea typeface="Calibri" panose="020F0502020204030204"/>
              </a:rPr>
              <a:t> 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และ ญาติได้อีกด้วย</a:t>
            </a:r>
            <a:endParaRPr sz="1600" b="1">
              <a:latin typeface="TH SarabunPSK" panose="020B0500040200020003"/>
              <a:ea typeface="Calibri" panose="020F0502020204030204"/>
              <a:cs typeface="TH SarabunPSK" panose="020B0500040200020003"/>
            </a:endParaRPr>
          </a:p>
        </p:txBody>
      </p:sp>
      <p:pic>
        <p:nvPicPr>
          <p:cNvPr id="892807663" name="Picture 2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62060" y="1329690"/>
            <a:ext cx="2507615" cy="2827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805" y="212283"/>
            <a:ext cx="7631709" cy="1091627"/>
          </a:xfrm>
        </p:spPr>
        <p:txBody>
          <a:bodyPr/>
          <a:p>
            <a:r>
              <a:rPr lang="en-US"/>
              <a:t>Waiting List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48F63A3B-78C7-47BE-AE5E-E10140E04643}" type="slidenum">
              <a:rPr lang="en-US" smtClean="0"/>
            </a:fld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1"/>
        </p:blipFill>
        <p:spPr>
          <a:xfrm>
            <a:off x="699135" y="1303655"/>
            <a:ext cx="8971915" cy="327596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902177" y="4727099"/>
            <a:ext cx="5080000" cy="617220"/>
          </a:xfrm>
          <a:prstGeom prst="rect">
            <a:avLst/>
          </a:prstGeom>
        </p:spPr>
        <p:txBody>
          <a:bodyPr>
            <a:spAutoFit/>
          </a:bodyPr>
          <a:p>
            <a:pPr defTabSz="266700">
              <a:lnSpc>
                <a:spcPct val="107000"/>
              </a:lnSpc>
              <a:spcAft>
                <a:spcPts val="800"/>
              </a:spcAft>
            </a:pP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แสดงรายละเอียดผู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้ป่วยที่รอในวอร์ดต่างๆ โดยสามารถค้นหาได้จาก</a:t>
            </a:r>
            <a:r>
              <a:rPr sz="1600" b="1">
                <a:latin typeface="TH SarabunPSK" panose="020B0500040200020003"/>
                <a:ea typeface="Calibri" panose="020F0502020204030204"/>
              </a:rPr>
              <a:t> 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ชื่อ หรือ</a:t>
            </a:r>
            <a:r>
              <a:rPr sz="1600" b="1">
                <a:latin typeface="TH SarabunPSK" panose="020B0500040200020003"/>
                <a:ea typeface="Calibri" panose="020F0502020204030204"/>
              </a:rPr>
              <a:t> 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รหัส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ของผู้ป่วย</a:t>
            </a:r>
            <a:endParaRPr sz="1600" b="1">
              <a:latin typeface="TH SarabunPSK" panose="020B0500040200020003"/>
              <a:ea typeface="Calibri" panose="020F0502020204030204"/>
              <a:cs typeface="TH SarabunPSK" panose="020B0500040200020003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45" y="212283"/>
            <a:ext cx="7631709" cy="1091627"/>
          </a:xfrm>
        </p:spPr>
        <p:txBody>
          <a:bodyPr/>
          <a:p>
            <a:r>
              <a:rPr lang="en-US"/>
              <a:t>Patient in Ward Report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48F63A3B-78C7-47BE-AE5E-E10140E04643}" type="slidenum">
              <a:rPr lang="en-US" smtClean="0"/>
            </a:fld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1"/>
        </p:blipFill>
        <p:spPr>
          <a:xfrm>
            <a:off x="669925" y="1303655"/>
            <a:ext cx="8594090" cy="358330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588487" y="4913154"/>
            <a:ext cx="5080000" cy="617220"/>
          </a:xfrm>
          <a:prstGeom prst="rect">
            <a:avLst/>
          </a:prstGeom>
        </p:spPr>
        <p:txBody>
          <a:bodyPr>
            <a:spAutoFit/>
          </a:bodyPr>
          <a:p>
            <a:pPr algn="ctr" defTabSz="266700">
              <a:lnSpc>
                <a:spcPct val="107000"/>
              </a:lnSpc>
              <a:spcAft>
                <a:spcPts val="800"/>
              </a:spcAft>
            </a:pP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แสดงรายละเอียดผู้ป่วยที่มีข้อมูลเป็นผู้ป่วยใน</a:t>
            </a:r>
            <a:r>
              <a:rPr sz="1600" b="1">
                <a:latin typeface="TH SarabunPSK" panose="020B0500040200020003"/>
                <a:ea typeface="Calibri" panose="020F0502020204030204"/>
              </a:rPr>
              <a:t> 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โดยสามารถค้นหาได้จาก</a:t>
            </a:r>
            <a:r>
              <a:rPr sz="1600" b="1">
                <a:latin typeface="TH SarabunPSK" panose="020B0500040200020003"/>
                <a:ea typeface="Calibri" panose="020F0502020204030204"/>
              </a:rPr>
              <a:t> 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ชื่อ หรือ</a:t>
            </a:r>
            <a:r>
              <a:rPr sz="1600" b="1">
                <a:latin typeface="TH SarabunPSK" panose="020B0500040200020003"/>
                <a:ea typeface="Calibri" panose="020F0502020204030204"/>
              </a:rPr>
              <a:t> 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รหัส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ของผู้ป่วย</a:t>
            </a:r>
            <a:endParaRPr sz="1600" b="1">
              <a:latin typeface="TH SarabunPSK" panose="020B0500040200020003"/>
              <a:ea typeface="Calibri" panose="020F0502020204030204"/>
              <a:cs typeface="TH SarabunPSK" panose="020B0500040200020003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565" y="232603"/>
            <a:ext cx="7631709" cy="1091627"/>
          </a:xfrm>
        </p:spPr>
        <p:txBody>
          <a:bodyPr/>
          <a:p>
            <a:r>
              <a:rPr lang="en-US"/>
              <a:t>Out Patient Report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48F63A3B-78C7-47BE-AE5E-E10140E04643}" type="slidenum">
              <a:rPr lang="en-US" smtClean="0"/>
            </a:fld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1"/>
        </p:blipFill>
        <p:spPr>
          <a:xfrm>
            <a:off x="814705" y="1323975"/>
            <a:ext cx="8506460" cy="402082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14547" y="5416073"/>
            <a:ext cx="5080000" cy="617220"/>
          </a:xfrm>
          <a:prstGeom prst="rect">
            <a:avLst/>
          </a:prstGeom>
        </p:spPr>
        <p:txBody>
          <a:bodyPr>
            <a:spAutoFit/>
          </a:bodyPr>
          <a:p>
            <a:pPr algn="l" defTabSz="266700">
              <a:lnSpc>
                <a:spcPct val="107000"/>
              </a:lnSpc>
              <a:spcAft>
                <a:spcPts val="800"/>
              </a:spcAft>
            </a:pP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แสดงรายละเอียดผู้ป่วยที่เป็นผู้ป่วยนอก</a:t>
            </a:r>
            <a:r>
              <a:rPr sz="1600" b="1">
                <a:latin typeface="TH SarabunPSK" panose="020B0500040200020003"/>
                <a:ea typeface="Calibri" panose="020F0502020204030204"/>
              </a:rPr>
              <a:t> 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โดยสามารถค้นหาได้จาก</a:t>
            </a:r>
            <a:r>
              <a:rPr sz="1600" b="1">
                <a:latin typeface="TH SarabunPSK" panose="020B0500040200020003"/>
                <a:ea typeface="Calibri" panose="020F0502020204030204"/>
              </a:rPr>
              <a:t> 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ชื่อ หรือ</a:t>
            </a:r>
            <a:r>
              <a:rPr sz="1600" b="1">
                <a:latin typeface="TH SarabunPSK" panose="020B0500040200020003"/>
                <a:ea typeface="Calibri" panose="020F0502020204030204"/>
              </a:rPr>
              <a:t> 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รหัส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ของผู้ป่วย</a:t>
            </a:r>
            <a:endParaRPr sz="1600" b="1">
              <a:latin typeface="TH SarabunPSK" panose="020B0500040200020003"/>
              <a:ea typeface="Calibri" panose="020F0502020204030204"/>
              <a:cs typeface="TH SarabunPSK" panose="020B0500040200020003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60" y="147513"/>
            <a:ext cx="7631709" cy="1091627"/>
          </a:xfrm>
        </p:spPr>
        <p:txBody>
          <a:bodyPr/>
          <a:p>
            <a:r>
              <a:rPr lang="en-US"/>
              <a:t>Supplies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48F63A3B-78C7-47BE-AE5E-E10140E04643}" type="slidenum">
              <a:rPr lang="en-US" smtClean="0"/>
            </a:fld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1"/>
        </p:blipFill>
        <p:spPr>
          <a:xfrm>
            <a:off x="866140" y="1311275"/>
            <a:ext cx="9284970" cy="353504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-236220" y="4451191"/>
            <a:ext cx="5080000" cy="996315"/>
          </a:xfrm>
          <a:prstGeom prst="rect">
            <a:avLst/>
          </a:prstGeom>
        </p:spPr>
        <p:txBody>
          <a:bodyPr>
            <a:spAutoFit/>
          </a:bodyPr>
          <a:p>
            <a:endParaRPr b="1"/>
          </a:p>
          <a:p>
            <a:pPr marL="228600" indent="0" algn="ctr" defTabSz="266700">
              <a:lnSpc>
                <a:spcPct val="107000"/>
              </a:lnSpc>
              <a:spcAft>
                <a:spcPts val="800"/>
              </a:spcAft>
            </a:pPr>
            <a:r>
              <a:rPr sz="1600" b="1">
                <a:latin typeface="TH SarabunPSK" panose="020B0500040200020003"/>
                <a:ea typeface="Calibri" panose="020F0502020204030204"/>
              </a:rPr>
              <a:t> </a:t>
            </a:r>
            <a:endParaRPr sz="1600" b="1">
              <a:latin typeface="TH SarabunPSK" panose="020B0500040200020003"/>
              <a:ea typeface="Calibri" panose="020F0502020204030204"/>
            </a:endParaRPr>
          </a:p>
          <a:p>
            <a:pPr marL="228600" indent="0" algn="ctr" defTabSz="266700">
              <a:lnSpc>
                <a:spcPct val="107000"/>
              </a:lnSpc>
              <a:spcAft>
                <a:spcPts val="800"/>
              </a:spcAft>
            </a:pP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ประกอบไปด้วย </a:t>
            </a:r>
            <a:r>
              <a:rPr sz="1600" b="1">
                <a:latin typeface="TH SarabunPSK" panose="020B0500040200020003"/>
                <a:ea typeface="Calibri" panose="020F0502020204030204"/>
              </a:rPr>
              <a:t>Manage, Order, Status</a:t>
            </a:r>
            <a:endParaRPr sz="1600" b="1">
              <a:latin typeface="TH SarabunPSK" panose="020B0500040200020003"/>
              <a:ea typeface="Calibri" panose="020F0502020204030204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30" y="229428"/>
            <a:ext cx="7631709" cy="1091627"/>
          </a:xfrm>
        </p:spPr>
        <p:txBody>
          <a:bodyPr/>
          <a:p>
            <a:r>
              <a:rPr lang="en-US"/>
              <a:t>Manage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48F63A3B-78C7-47BE-AE5E-E10140E04643}" type="slidenum">
              <a:rPr lang="en-US" smtClean="0"/>
            </a:fld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1"/>
        </p:blipFill>
        <p:spPr>
          <a:xfrm>
            <a:off x="1307465" y="1275715"/>
            <a:ext cx="4164330" cy="362648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015842" y="5194935"/>
            <a:ext cx="5080000" cy="880110"/>
          </a:xfrm>
          <a:prstGeom prst="rect">
            <a:avLst/>
          </a:prstGeom>
        </p:spPr>
        <p:txBody>
          <a:bodyPr>
            <a:spAutoFit/>
          </a:bodyPr>
          <a:p>
            <a:pPr algn="l" defTabSz="266700">
              <a:lnSpc>
                <a:spcPct val="107000"/>
              </a:lnSpc>
              <a:spcAft>
                <a:spcPts val="800"/>
              </a:spcAft>
            </a:pP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หน้าต่างในการจัดการกับข้อมูลยาต่างๆที่มี ก่อนอื่นเลย ตรงประเภทที่ตรงด้านบน สามารถเลือกได้ไม่ว่าจะเป็นยาหรือ อุปกรณ์</a:t>
            </a:r>
            <a:r>
              <a:rPr sz="1600" b="1">
                <a:latin typeface="TH SarabunPSK" panose="020B0500040200020003"/>
                <a:ea typeface="Calibri" panose="020F0502020204030204"/>
              </a:rPr>
              <a:t> 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หลังเลือกเสร็จแล้ว ข้อมูลในช่องตารางด้านล่างก็จะแสดงแค่สิ่งๆนั้น</a:t>
            </a:r>
            <a:endParaRPr sz="1600" b="1">
              <a:latin typeface="TH SarabunPSK" panose="020B0500040200020003"/>
              <a:ea typeface="Calibri" panose="020F0502020204030204"/>
              <a:cs typeface="TH SarabunPSK" panose="020B0500040200020003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/>
        </p:blipFill>
        <p:spPr>
          <a:xfrm>
            <a:off x="6208395" y="1320800"/>
            <a:ext cx="4133850" cy="358140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6208395" y="5028565"/>
            <a:ext cx="3884295" cy="1212850"/>
          </a:xfrm>
          <a:prstGeom prst="rect">
            <a:avLst/>
          </a:prstGeom>
        </p:spPr>
        <p:txBody>
          <a:bodyPr>
            <a:noAutofit/>
          </a:bodyPr>
          <a:p>
            <a:pPr algn="l"/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โดยที่จะมีปุ่มดังนี้</a:t>
            </a:r>
            <a:r>
              <a:rPr sz="1600" b="1">
                <a:latin typeface="Symbol" panose="05050102010706020507"/>
                <a:ea typeface="Calibri" panose="020F0502020204030204"/>
              </a:rPr>
              <a:t>· </a:t>
            </a:r>
            <a:r>
              <a:rPr sz="1600" b="1">
                <a:latin typeface="TH SarabunPSK" panose="020B0500040200020003"/>
                <a:ea typeface="Calibri" panose="020F0502020204030204"/>
              </a:rPr>
              <a:t>Add	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เป็นการบันทึกข้อมูลชุดใหม่ลงไป</a:t>
            </a:r>
            <a:r>
              <a:rPr sz="1600" b="1">
                <a:latin typeface="Symbol" panose="05050102010706020507"/>
                <a:ea typeface="Calibri" panose="020F0502020204030204"/>
              </a:rPr>
              <a:t>· </a:t>
            </a:r>
            <a:r>
              <a:rPr sz="1600" b="1">
                <a:latin typeface="TH SarabunPSK" panose="020B0500040200020003"/>
                <a:ea typeface="Calibri" panose="020F0502020204030204"/>
              </a:rPr>
              <a:t>Edit	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เป็นการบันทึกข้อมูลที่แก้ไข</a:t>
            </a:r>
            <a:endParaRPr sz="1600" b="1">
              <a:latin typeface="TH SarabunPSK" panose="020B0500040200020003"/>
              <a:ea typeface="Calibri" panose="020F0502020204030204"/>
              <a:cs typeface="TH SarabunPSK" panose="020B0500040200020003"/>
            </a:endParaRPr>
          </a:p>
          <a:p>
            <a:pPr algn="l"/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 ในกรณีที่เราต้องการแก้ไขข้อมูล</a:t>
            </a:r>
            <a:endParaRPr sz="1600" b="1">
              <a:latin typeface="TH SarabunPSK" panose="020B0500040200020003"/>
              <a:ea typeface="Calibri" panose="020F0502020204030204"/>
              <a:cs typeface="TH SarabunPSK" panose="020B0500040200020003"/>
            </a:endParaRPr>
          </a:p>
          <a:p>
            <a:pPr algn="l" defTabSz="266700">
              <a:lnSpc>
                <a:spcPct val="107000"/>
              </a:lnSpc>
              <a:spcAft>
                <a:spcPts val="800"/>
              </a:spcAft>
            </a:pPr>
            <a:r>
              <a:rPr sz="1600" b="1">
                <a:latin typeface="TH SarabunPSK" panose="020B0500040200020003"/>
                <a:ea typeface="Calibri" panose="020F0502020204030204"/>
              </a:rPr>
              <a:t>Delete	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เป็นในกรณีที่ผู้ใช้งานต้องการลบข้อมูลในตาราง</a:t>
            </a:r>
            <a:endParaRPr sz="1600" b="1">
              <a:latin typeface="TH SarabunPSK" panose="020B0500040200020003"/>
              <a:ea typeface="Calibri" panose="020F0502020204030204"/>
              <a:cs typeface="TH SarabunPSK" panose="020B0500040200020003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445" y="237048"/>
            <a:ext cx="7631709" cy="1091627"/>
          </a:xfrm>
        </p:spPr>
        <p:txBody>
          <a:bodyPr/>
          <a:p>
            <a:r>
              <a:rPr lang="en-US"/>
              <a:t>Order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48F63A3B-78C7-47BE-AE5E-E10140E04643}" type="slidenum">
              <a:rPr lang="en-US" smtClean="0"/>
            </a:fld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1"/>
        </p:blipFill>
        <p:spPr>
          <a:xfrm>
            <a:off x="507365" y="1328420"/>
            <a:ext cx="9052560" cy="291655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414655" y="4452620"/>
            <a:ext cx="8687435" cy="2181225"/>
          </a:xfrm>
          <a:prstGeom prst="rect">
            <a:avLst/>
          </a:prstGeom>
        </p:spPr>
        <p:txBody>
          <a:bodyPr wrap="square">
            <a:spAutoFit/>
          </a:bodyPr>
          <a:p>
            <a:pPr algn="l" defTabSz="266700">
              <a:lnSpc>
                <a:spcPct val="107000"/>
              </a:lnSpc>
              <a:spcAft>
                <a:spcPts val="800"/>
              </a:spcAft>
            </a:pP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หน้าการสั่งซื้อจะแสดงข้อมูลที่ครอบคลุมหลายๆด้าน ได้แก่</a:t>
            </a:r>
            <a:endParaRPr sz="1600" b="1">
              <a:latin typeface="TH SarabunPSK" panose="020B0500040200020003"/>
              <a:ea typeface="Calibri" panose="020F0502020204030204"/>
              <a:cs typeface="TH SarabunPSK" panose="020B0500040200020003"/>
            </a:endParaRPr>
          </a:p>
          <a:p>
            <a:pPr algn="l" defTabSz="266700">
              <a:lnSpc>
                <a:spcPct val="107000"/>
              </a:lnSpc>
              <a:spcAft>
                <a:spcPts val="800"/>
              </a:spcAft>
            </a:pP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Supplier ตัวแทนที่จำหน่ายของ</a:t>
            </a:r>
            <a:endParaRPr sz="1600" b="1">
              <a:latin typeface="TH SarabunPSK" panose="020B0500040200020003"/>
              <a:ea typeface="Calibri" panose="020F0502020204030204"/>
              <a:cs typeface="TH SarabunPSK" panose="020B0500040200020003"/>
            </a:endParaRPr>
          </a:p>
          <a:p>
            <a:pPr algn="l" defTabSz="266700">
              <a:lnSpc>
                <a:spcPct val="107000"/>
              </a:lnSpc>
              <a:spcAft>
                <a:spcPts val="800"/>
              </a:spcAft>
            </a:pP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Item or Drug (ฝั่งขวา) รายละเอียดของสินค้าที่จะสั่งซื้อที่เลือกตามหมวด</a:t>
            </a:r>
            <a:endParaRPr sz="1600" b="1">
              <a:latin typeface="TH SarabunPSK" panose="020B0500040200020003"/>
              <a:ea typeface="Calibri" panose="020F0502020204030204"/>
              <a:cs typeface="TH SarabunPSK" panose="020B0500040200020003"/>
            </a:endParaRPr>
          </a:p>
          <a:p>
            <a:pPr algn="l" defTabSz="266700">
              <a:lnSpc>
                <a:spcPct val="107000"/>
              </a:lnSpc>
              <a:spcAft>
                <a:spcPts val="800"/>
              </a:spcAft>
            </a:pP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Item or Drug (ด้านล่าง) แสดงรายละเอียดของคำสั่งซื้อที่เลือกตามหมวด</a:t>
            </a:r>
            <a:endParaRPr sz="1600" b="1">
              <a:latin typeface="TH SarabunPSK" panose="020B0500040200020003"/>
              <a:ea typeface="Calibri" panose="020F0502020204030204"/>
              <a:cs typeface="TH SarabunPSK" panose="020B0500040200020003"/>
            </a:endParaRPr>
          </a:p>
          <a:p>
            <a:pPr algn="l" defTabSz="266700">
              <a:lnSpc>
                <a:spcPct val="107000"/>
              </a:lnSpc>
              <a:spcAft>
                <a:spcPts val="800"/>
              </a:spcAft>
            </a:pP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การวางคำสั่งซื้อทำได้ด้วยการ เลือกบริษัทที่ต้องการสั่งของ เลือกสินค้าที่ต้องการสั่ง หลังจากนั้นกดปุ่ม “Order”</a:t>
            </a:r>
            <a:endParaRPr sz="1600" b="1">
              <a:latin typeface="TH SarabunPSK" panose="020B0500040200020003"/>
              <a:ea typeface="Calibri" panose="020F0502020204030204"/>
              <a:cs typeface="TH SarabunPSK" panose="020B0500040200020003"/>
            </a:endParaRPr>
          </a:p>
          <a:p>
            <a:pPr algn="l" defTabSz="266700">
              <a:lnSpc>
                <a:spcPct val="107000"/>
              </a:lnSpc>
              <a:spcAft>
                <a:spcPts val="800"/>
              </a:spcAft>
            </a:pP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เพื่อทำการวางคำสั่งซื้อ</a:t>
            </a:r>
            <a:endParaRPr sz="1600" b="1">
              <a:latin typeface="TH SarabunPSK" panose="020B0500040200020003"/>
              <a:ea typeface="Calibri" panose="020F0502020204030204"/>
              <a:cs typeface="TH SarabunPSK" panose="020B0500040200020003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220" y="280863"/>
            <a:ext cx="7631709" cy="1091627"/>
          </a:xfrm>
        </p:spPr>
        <p:txBody>
          <a:bodyPr/>
          <a:p>
            <a:r>
              <a:rPr lang="en-US"/>
              <a:t>Status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48F63A3B-78C7-47BE-AE5E-E10140E04643}" type="slidenum">
              <a:rPr lang="en-US" smtClean="0"/>
            </a:fld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1"/>
        </p:blipFill>
        <p:spPr>
          <a:xfrm>
            <a:off x="728980" y="1372235"/>
            <a:ext cx="8768080" cy="343471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728821" y="4946809"/>
            <a:ext cx="5080000" cy="880110"/>
          </a:xfrm>
          <a:prstGeom prst="rect">
            <a:avLst/>
          </a:prstGeom>
        </p:spPr>
        <p:txBody>
          <a:bodyPr>
            <a:spAutoFit/>
          </a:bodyPr>
          <a:p>
            <a:pPr defTabSz="266700">
              <a:lnSpc>
                <a:spcPct val="107000"/>
              </a:lnSpc>
              <a:spcAft>
                <a:spcPts val="800"/>
              </a:spcAft>
            </a:pP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หน้านี้สามารถค้นหาด้วยการกกด</a:t>
            </a:r>
            <a:r>
              <a:rPr sz="1600" b="1">
                <a:latin typeface="TH SarabunPSK" panose="020B0500040200020003"/>
                <a:ea typeface="Calibri" panose="020F0502020204030204"/>
              </a:rPr>
              <a:t> Search 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หรือ กรอกไอดีสินค้าได้ และสามารถจัดการสถานะสำหรับคำสั่งซื้อที่ได้รับสินค้าแล้วได้ โดยเลือกไปที่สินค้า เลือกสถานะ และกดปุ่ม </a:t>
            </a:r>
            <a:r>
              <a:rPr sz="1600" b="1">
                <a:latin typeface="TH SarabunPSK" panose="020B0500040200020003"/>
                <a:ea typeface="Calibri" panose="020F0502020204030204"/>
              </a:rPr>
              <a:t>“Save</a:t>
            </a:r>
            <a:endParaRPr sz="1600" b="1">
              <a:latin typeface="TH SarabunPSK" panose="020B0500040200020003"/>
              <a:ea typeface="Calibri" panose="020F0502020204030204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240" y="147513"/>
            <a:ext cx="7631709" cy="1091627"/>
          </a:xfrm>
        </p:spPr>
        <p:txBody>
          <a:bodyPr/>
          <a:p>
            <a:r>
              <a:rPr lang="en-US"/>
              <a:t>Suppliers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48F63A3B-78C7-47BE-AE5E-E10140E04643}" type="slidenum">
              <a:rPr lang="en-US" smtClean="0"/>
            </a:fld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1"/>
        </p:blipFill>
        <p:spPr>
          <a:xfrm>
            <a:off x="850265" y="1348740"/>
            <a:ext cx="8546465" cy="311277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730726" y="4733766"/>
            <a:ext cx="5080000" cy="1610995"/>
          </a:xfrm>
          <a:prstGeom prst="rect">
            <a:avLst/>
          </a:prstGeom>
        </p:spPr>
        <p:txBody>
          <a:bodyPr>
            <a:spAutoFit/>
          </a:bodyPr>
          <a:p>
            <a:pPr algn="l" defTabSz="266700">
              <a:lnSpc>
                <a:spcPct val="107000"/>
              </a:lnSpc>
              <a:spcAft>
                <a:spcPts val="800"/>
              </a:spcAft>
            </a:pP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หน้าสำหรับจัดการข้อมูลบริษัทหรือตัวแทนจำหน่าย ที่ทำการจำหน่าย ซื้อขาย สินค้ากับทางโรงพยาบาล </a:t>
            </a:r>
            <a:endParaRPr sz="1600" b="1">
              <a:latin typeface="TH SarabunPSK" panose="020B0500040200020003"/>
              <a:ea typeface="Calibri" panose="020F0502020204030204"/>
              <a:cs typeface="TH SarabunPSK" panose="020B0500040200020003"/>
            </a:endParaRPr>
          </a:p>
          <a:p>
            <a:pPr algn="l" defTabSz="266700">
              <a:lnSpc>
                <a:spcPct val="107000"/>
              </a:lnSpc>
              <a:spcAft>
                <a:spcPts val="800"/>
              </a:spcAft>
            </a:pP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การเพิ่มข้อมูลทำได้ด้วยการ กรอกข้อมูล รายละเอียดต่างๆ และกดปุ่ม </a:t>
            </a:r>
            <a:r>
              <a:rPr sz="1600" b="1">
                <a:latin typeface="TH SarabunPSK" panose="020B0500040200020003"/>
                <a:ea typeface="Calibri" panose="020F0502020204030204"/>
              </a:rPr>
              <a:t>“Add” 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เพื่อทำการบันทึกข้อมูล</a:t>
            </a:r>
            <a:endParaRPr sz="1600" b="1">
              <a:latin typeface="TH SarabunPSK" panose="020B0500040200020003"/>
              <a:ea typeface="Calibri" panose="020F0502020204030204"/>
              <a:cs typeface="TH SarabunPSK" panose="020B0500040200020003"/>
            </a:endParaRPr>
          </a:p>
          <a:p>
            <a:pPr algn="l" defTabSz="266700">
              <a:lnSpc>
                <a:spcPct val="107000"/>
              </a:lnSpc>
              <a:spcAft>
                <a:spcPts val="800"/>
              </a:spcAft>
            </a:pP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ส่วนการแก้ไขหรือลบนั้นก็ทำได้ด้วยการกดปุ่ม </a:t>
            </a:r>
            <a:r>
              <a:rPr sz="1600" b="1">
                <a:latin typeface="TH SarabunPSK" panose="020B0500040200020003"/>
                <a:ea typeface="Calibri" panose="020F0502020204030204"/>
              </a:rPr>
              <a:t>“Edit” 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และ</a:t>
            </a:r>
            <a:r>
              <a:rPr sz="1600" b="1">
                <a:latin typeface="TH SarabunPSK" panose="020B0500040200020003"/>
                <a:ea typeface="Calibri" panose="020F0502020204030204"/>
              </a:rPr>
              <a:t> “Delete”</a:t>
            </a:r>
            <a:endParaRPr sz="1600" b="1">
              <a:latin typeface="TH SarabunPSK" panose="020B0500040200020003"/>
              <a:ea typeface="Calibri" panose="020F050202020403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4809" y="2929467"/>
            <a:ext cx="7043617" cy="648024"/>
          </a:xfrm>
        </p:spPr>
        <p:txBody>
          <a:bodyPr/>
          <a:lstStyle/>
          <a:p>
            <a:r>
              <a:rPr lang="en-US" dirty="0"/>
              <a:t>Data Dictionary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445" y="226888"/>
            <a:ext cx="7631709" cy="1091627"/>
          </a:xfrm>
        </p:spPr>
        <p:txBody>
          <a:bodyPr/>
          <a:p>
            <a:r>
              <a:rPr lang="en-US"/>
              <a:t>Requisition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48F63A3B-78C7-47BE-AE5E-E10140E04643}" type="slidenum">
              <a:rPr lang="en-US" smtClean="0"/>
            </a:fld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1"/>
        </p:blipFill>
        <p:spPr>
          <a:xfrm>
            <a:off x="850265" y="1485265"/>
            <a:ext cx="7851140" cy="378587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-400208" y="5398294"/>
            <a:ext cx="5080000" cy="354330"/>
          </a:xfrm>
          <a:prstGeom prst="rect">
            <a:avLst/>
          </a:prstGeom>
        </p:spPr>
        <p:txBody>
          <a:bodyPr>
            <a:spAutoFit/>
          </a:bodyPr>
          <a:p>
            <a:pPr algn="ctr" defTabSz="266700">
              <a:lnSpc>
                <a:spcPct val="107000"/>
              </a:lnSpc>
              <a:spcAft>
                <a:spcPts val="800"/>
              </a:spcAft>
            </a:pP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ประกอบไปด้วย </a:t>
            </a:r>
            <a:r>
              <a:rPr sz="1600" b="1">
                <a:latin typeface="TH SarabunPSK" panose="020B0500040200020003"/>
                <a:ea typeface="Calibri" panose="020F0502020204030204"/>
              </a:rPr>
              <a:t>Requisition, Status, Receive</a:t>
            </a:r>
            <a:endParaRPr sz="1600" b="1">
              <a:latin typeface="TH SarabunPSK" panose="020B0500040200020003"/>
              <a:ea typeface="Calibri" panose="020F0502020204030204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420" y="106238"/>
            <a:ext cx="7631709" cy="1091627"/>
          </a:xfrm>
        </p:spPr>
        <p:txBody>
          <a:bodyPr/>
          <a:p>
            <a:r>
              <a:rPr lang="en-US"/>
              <a:t>Requisition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9717087" y="565784"/>
            <a:ext cx="1067589" cy="471489"/>
          </a:xfrm>
        </p:spPr>
        <p:txBody>
          <a:bodyPr/>
          <a:p>
            <a:fld id="{48F63A3B-78C7-47BE-AE5E-E10140E04643}" type="slidenum">
              <a:rPr lang="en-US" smtClean="0"/>
            </a:fld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1"/>
        </p:blipFill>
        <p:spPr>
          <a:xfrm>
            <a:off x="784860" y="1197610"/>
            <a:ext cx="8916670" cy="396113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361315" y="4568349"/>
            <a:ext cx="5080000" cy="2092960"/>
          </a:xfrm>
          <a:prstGeom prst="rect">
            <a:avLst/>
          </a:prstGeom>
        </p:spPr>
        <p:txBody>
          <a:bodyPr>
            <a:spAutoFit/>
          </a:bodyPr>
          <a:p>
            <a:pPr algn="l"/>
            <a:endParaRPr b="1"/>
          </a:p>
          <a:p>
            <a:pPr algn="l" defTabSz="266700">
              <a:lnSpc>
                <a:spcPct val="107000"/>
              </a:lnSpc>
              <a:spcAft>
                <a:spcPts val="800"/>
              </a:spcAft>
            </a:pPr>
            <a:r>
              <a:rPr sz="1600" b="1">
                <a:latin typeface="TH SarabunPSK" panose="020B0500040200020003"/>
                <a:ea typeface="Calibri" panose="020F0502020204030204"/>
              </a:rPr>
              <a:t> </a:t>
            </a:r>
            <a:endParaRPr sz="1600" b="1">
              <a:latin typeface="TH SarabunPSK" panose="020B0500040200020003"/>
              <a:ea typeface="Calibri" panose="020F0502020204030204"/>
            </a:endParaRPr>
          </a:p>
          <a:p>
            <a:pPr algn="l" defTabSz="266700">
              <a:lnSpc>
                <a:spcPct val="107000"/>
              </a:lnSpc>
              <a:spcAft>
                <a:spcPts val="800"/>
              </a:spcAft>
            </a:pP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หน้าสำหรับการเบิกของ ของแต่ละวอร์ด ทำการเบิกได้ด้วยการทำตามขั้นตอนดังนี้</a:t>
            </a:r>
            <a:endParaRPr sz="1600" b="1">
              <a:latin typeface="TH SarabunPSK" panose="020B0500040200020003"/>
              <a:ea typeface="Calibri" panose="020F0502020204030204"/>
              <a:cs typeface="TH SarabunPSK" panose="020B0500040200020003"/>
            </a:endParaRPr>
          </a:p>
          <a:p>
            <a:pPr marL="1350645" indent="-228600" algn="l" defTabSz="266700">
              <a:lnSpc>
                <a:spcPct val="107000"/>
              </a:lnSpc>
              <a:spcAft>
                <a:spcPts val="800"/>
              </a:spcAft>
            </a:pPr>
            <a:r>
              <a:rPr sz="1600" b="1">
                <a:latin typeface="TH SarabunPSK" panose="020B0500040200020003"/>
                <a:ea typeface="Calibri" panose="020F0502020204030204"/>
              </a:rPr>
              <a:t>1. 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การเลือกและกรอกข้อมูลวอร์ด </a:t>
            </a:r>
            <a:r>
              <a:rPr sz="1600" b="1">
                <a:latin typeface="TH SarabunPSK" panose="020B0500040200020003"/>
                <a:ea typeface="Calibri" panose="020F0502020204030204"/>
              </a:rPr>
              <a:t>(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ฝั่งซ้าย</a:t>
            </a:r>
            <a:r>
              <a:rPr sz="1600" b="1">
                <a:latin typeface="TH SarabunPSK" panose="020B0500040200020003"/>
                <a:ea typeface="Calibri" panose="020F0502020204030204"/>
              </a:rPr>
              <a:t>)</a:t>
            </a:r>
            <a:endParaRPr sz="1600" b="1">
              <a:latin typeface="TH SarabunPSK" panose="020B0500040200020003"/>
              <a:ea typeface="Calibri" panose="020F0502020204030204"/>
            </a:endParaRPr>
          </a:p>
          <a:p>
            <a:pPr marL="1350645" indent="-228600" algn="l" defTabSz="266700">
              <a:lnSpc>
                <a:spcPct val="107000"/>
              </a:lnSpc>
              <a:spcAft>
                <a:spcPts val="800"/>
              </a:spcAft>
            </a:pPr>
            <a:r>
              <a:rPr sz="1600" b="1">
                <a:latin typeface="TH SarabunPSK" panose="020B0500040200020003"/>
                <a:ea typeface="Calibri" panose="020F0502020204030204"/>
              </a:rPr>
              <a:t>2. 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เลือกสินค้าที่ต้องการเบิก พร้อมกรอกรายละเอียด </a:t>
            </a:r>
            <a:r>
              <a:rPr sz="1600" b="1">
                <a:latin typeface="TH SarabunPSK" panose="020B0500040200020003"/>
                <a:ea typeface="Calibri" panose="020F0502020204030204"/>
              </a:rPr>
              <a:t>(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ฝั่งขวาล่าง</a:t>
            </a:r>
            <a:r>
              <a:rPr sz="1600" b="1">
                <a:latin typeface="TH SarabunPSK" panose="020B0500040200020003"/>
                <a:ea typeface="Calibri" panose="020F0502020204030204"/>
              </a:rPr>
              <a:t>)</a:t>
            </a:r>
            <a:endParaRPr sz="1600" b="1">
              <a:latin typeface="TH SarabunPSK" panose="020B0500040200020003"/>
              <a:ea typeface="Calibri" panose="020F0502020204030204"/>
            </a:endParaRPr>
          </a:p>
          <a:p>
            <a:pPr marL="1350645" indent="-228600" algn="l" defTabSz="266700">
              <a:lnSpc>
                <a:spcPct val="107000"/>
              </a:lnSpc>
              <a:spcAft>
                <a:spcPts val="800"/>
              </a:spcAft>
            </a:pPr>
            <a:r>
              <a:rPr sz="1600" b="1">
                <a:latin typeface="TH SarabunPSK" panose="020B0500040200020003"/>
                <a:ea typeface="Calibri" panose="020F0502020204030204"/>
              </a:rPr>
              <a:t>3. 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กดปุ่ม </a:t>
            </a:r>
            <a:r>
              <a:rPr sz="1600" b="1">
                <a:latin typeface="TH SarabunPSK" panose="020B0500040200020003"/>
                <a:ea typeface="Calibri" panose="020F0502020204030204"/>
              </a:rPr>
              <a:t>“Order” 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เพื่อทำการส่งเรื่องขอเบิก</a:t>
            </a:r>
            <a:endParaRPr sz="1600" b="1">
              <a:latin typeface="TH SarabunPSK" panose="020B0500040200020003"/>
              <a:ea typeface="Calibri" panose="020F0502020204030204"/>
              <a:cs typeface="TH SarabunPSK" panose="020B0500040200020003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650" y="247843"/>
            <a:ext cx="7631709" cy="1091627"/>
          </a:xfrm>
        </p:spPr>
        <p:txBody>
          <a:bodyPr/>
          <a:p>
            <a:r>
              <a:rPr lang="en-US"/>
              <a:t>Status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48F63A3B-78C7-47BE-AE5E-E10140E04643}" type="slidenum">
              <a:rPr lang="en-US" smtClean="0"/>
            </a:fld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1"/>
        </p:blipFill>
        <p:spPr>
          <a:xfrm>
            <a:off x="795020" y="1423035"/>
            <a:ext cx="8743315" cy="407606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31667" y="5583078"/>
            <a:ext cx="5080000" cy="880110"/>
          </a:xfrm>
          <a:prstGeom prst="rect">
            <a:avLst/>
          </a:prstGeom>
        </p:spPr>
        <p:txBody>
          <a:bodyPr>
            <a:spAutoFit/>
          </a:bodyPr>
          <a:p>
            <a:pPr algn="l" defTabSz="266700">
              <a:lnSpc>
                <a:spcPct val="107000"/>
              </a:lnSpc>
              <a:spcAft>
                <a:spcPts val="800"/>
              </a:spcAft>
            </a:pP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หน้านี้สามารถค้นหาด้วยการกกด</a:t>
            </a:r>
            <a:r>
              <a:rPr sz="1600" b="1">
                <a:latin typeface="TH SarabunPSK" panose="020B0500040200020003"/>
                <a:ea typeface="Calibri" panose="020F0502020204030204"/>
              </a:rPr>
              <a:t> Search 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หรือ กรอกไอดีการเบิกสินค้า และสามารถจัดการสถานะสำหรับการเบิกสินค้า ที่ได้รับสินค้าแล้วได้ โดยเลือกไปที่สินค้า เลือกสถานะ และกดปุ่ม </a:t>
            </a:r>
            <a:r>
              <a:rPr sz="1600" b="1">
                <a:latin typeface="TH SarabunPSK" panose="020B0500040200020003"/>
                <a:ea typeface="Calibri" panose="020F0502020204030204"/>
              </a:rPr>
              <a:t>“Save”</a:t>
            </a:r>
            <a:endParaRPr sz="1600" b="1">
              <a:latin typeface="TH SarabunPSK" panose="020B0500040200020003"/>
              <a:ea typeface="Calibri" panose="020F0502020204030204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25" y="147513"/>
            <a:ext cx="7631709" cy="1091627"/>
          </a:xfrm>
        </p:spPr>
        <p:txBody>
          <a:bodyPr/>
          <a:p>
            <a:r>
              <a:rPr lang="en-US"/>
              <a:t>Receive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48F63A3B-78C7-47BE-AE5E-E10140E04643}" type="slidenum">
              <a:rPr lang="en-US" smtClean="0"/>
            </a:fld>
            <a:endParaRPr lang="en-US" dirty="0"/>
          </a:p>
        </p:txBody>
      </p:sp>
      <p:pic>
        <p:nvPicPr>
          <p:cNvPr id="18" name="Picture 17"/>
          <p:cNvPicPr/>
          <p:nvPr/>
        </p:nvPicPr>
        <p:blipFill>
          <a:blip r:embed="rId1"/>
        </p:blipFill>
        <p:spPr>
          <a:xfrm>
            <a:off x="1071880" y="1137285"/>
            <a:ext cx="4413885" cy="2450465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6095842" y="1313180"/>
            <a:ext cx="5080000" cy="617220"/>
          </a:xfrm>
          <a:prstGeom prst="rect">
            <a:avLst/>
          </a:prstGeom>
        </p:spPr>
        <p:txBody>
          <a:bodyPr>
            <a:spAutoFit/>
          </a:bodyPr>
          <a:p>
            <a:pPr defTabSz="266700">
              <a:lnSpc>
                <a:spcPct val="107000"/>
              </a:lnSpc>
              <a:spcAft>
                <a:spcPts val="800"/>
              </a:spcAft>
            </a:pP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ทำได้โดยกดเลือกไปที่สินค้าที่ต้องการอัพเดทข้อมูล กดลือกสถานะ หลังจากนั้นกดปุ่ม </a:t>
            </a:r>
            <a:r>
              <a:rPr sz="1600" b="1">
                <a:latin typeface="TH SarabunPSK" panose="020B0500040200020003"/>
                <a:ea typeface="Calibri" panose="020F0502020204030204"/>
              </a:rPr>
              <a:t>“Save” 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เพื่อบันทึกข้อมูล</a:t>
            </a:r>
            <a:endParaRPr sz="1600" b="1">
              <a:latin typeface="TH SarabunPSK" panose="020B0500040200020003"/>
              <a:ea typeface="Calibri" panose="020F0502020204030204"/>
              <a:cs typeface="TH SarabunPSK" panose="020B0500040200020003"/>
            </a:endParaRPr>
          </a:p>
        </p:txBody>
      </p:sp>
      <p:pic>
        <p:nvPicPr>
          <p:cNvPr id="20" name="Picture 19"/>
          <p:cNvPicPr/>
          <p:nvPr/>
        </p:nvPicPr>
        <p:blipFill>
          <a:blip r:embed="rId2"/>
        </p:blipFill>
        <p:spPr>
          <a:xfrm>
            <a:off x="1087120" y="3777615"/>
            <a:ext cx="4398645" cy="2658745"/>
          </a:xfrm>
          <a:prstGeom prst="rect">
            <a:avLst/>
          </a:prstGeom>
        </p:spPr>
      </p:pic>
      <p:sp>
        <p:nvSpPr>
          <p:cNvPr id="21" name="Text Box 20"/>
          <p:cNvSpPr txBox="1"/>
          <p:nvPr/>
        </p:nvSpPr>
        <p:spPr>
          <a:xfrm>
            <a:off x="5813267" y="3957002"/>
            <a:ext cx="5080000" cy="631190"/>
          </a:xfrm>
          <a:prstGeom prst="rect">
            <a:avLst/>
          </a:prstGeom>
        </p:spPr>
        <p:txBody>
          <a:bodyPr>
            <a:spAutoFit/>
          </a:bodyPr>
          <a:p>
            <a:endParaRPr b="1"/>
          </a:p>
          <a:p>
            <a:pPr algn="ctr" defTabSz="266700">
              <a:lnSpc>
                <a:spcPct val="107000"/>
              </a:lnSpc>
              <a:spcAft>
                <a:spcPts val="800"/>
              </a:spcAft>
            </a:pP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นอกจากนั้นยังมีปุ่ม </a:t>
            </a:r>
            <a:r>
              <a:rPr sz="1600" b="1">
                <a:latin typeface="TH SarabunPSK" panose="020B0500040200020003"/>
                <a:ea typeface="Calibri" panose="020F0502020204030204"/>
              </a:rPr>
              <a:t>“Receive” (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ซ้ายล่าง</a:t>
            </a:r>
            <a:r>
              <a:rPr sz="1600" b="1">
                <a:latin typeface="TH SarabunPSK" panose="020B0500040200020003"/>
                <a:ea typeface="Calibri" panose="020F0502020204030204"/>
              </a:rPr>
              <a:t>) </a:t>
            </a: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เพื่อดูคำร้องขอเบิกสินค้าทั้งหมดได้</a:t>
            </a:r>
            <a:endParaRPr sz="1600" b="1">
              <a:latin typeface="TH SarabunPSK" panose="020B0500040200020003"/>
              <a:ea typeface="Calibri" panose="020F0502020204030204"/>
              <a:cs typeface="TH SarabunPSK" panose="020B0500040200020003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1"/>
        </p:blipFill>
        <p:spPr>
          <a:xfrm>
            <a:off x="788670" y="457200"/>
            <a:ext cx="8680450" cy="486346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015842" y="5428456"/>
            <a:ext cx="5080000" cy="982345"/>
          </a:xfrm>
          <a:prstGeom prst="rect">
            <a:avLst/>
          </a:prstGeom>
        </p:spPr>
        <p:txBody>
          <a:bodyPr>
            <a:spAutoFit/>
          </a:bodyPr>
          <a:p>
            <a:pPr defTabSz="266700">
              <a:lnSpc>
                <a:spcPct val="107000"/>
              </a:lnSpc>
              <a:spcAft>
                <a:spcPts val="800"/>
              </a:spcAft>
            </a:pPr>
            <a:r>
              <a:rPr sz="1600" b="1">
                <a:latin typeface="TH SarabunPSK" panose="020B0500040200020003"/>
                <a:ea typeface="Calibri" panose="020F0502020204030204"/>
                <a:cs typeface="TH SarabunPSK" panose="020B0500040200020003"/>
              </a:rPr>
              <a:t>ในส่วนของหน้านี้คือการแสดงผลข้อมูลต่างๆ ให้อยู่ในรูปแบบที่ดูง่ายที่สุด เพื่อใช้สำหรับการวิเคราะห์ หรือ ปรับปรุงในแต่ละส่วน</a:t>
            </a:r>
            <a:endParaRPr sz="1600" b="1">
              <a:latin typeface="TH SarabunPSK" panose="020B0500040200020003"/>
              <a:ea typeface="Calibri" panose="020F0502020204030204"/>
              <a:cs typeface="TH SarabunPSK" panose="020B0500040200020003"/>
            </a:endParaRPr>
          </a:p>
          <a:p>
            <a:pPr defTabSz="266700">
              <a:lnSpc>
                <a:spcPct val="107000"/>
              </a:lnSpc>
              <a:spcAft>
                <a:spcPts val="800"/>
              </a:spcAft>
            </a:pPr>
            <a:r>
              <a:rPr sz="1600" b="1">
                <a:latin typeface="TH SarabunPSK" panose="020B0500040200020003"/>
                <a:ea typeface="Calibri" panose="020F0502020204030204"/>
              </a:rPr>
              <a:t> </a:t>
            </a:r>
            <a:endParaRPr sz="1600" b="1">
              <a:latin typeface="TH SarabunPSK" panose="020B0500040200020003"/>
              <a:ea typeface="Calibri" panose="020F0502020204030204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186" y="1563666"/>
            <a:ext cx="10511627" cy="1012785"/>
          </a:xfrm>
        </p:spPr>
        <p:txBody>
          <a:bodyPr/>
          <a:lstStyle/>
          <a:p>
            <a:r>
              <a:rPr lang="en-US" dirty="0"/>
              <a:t>Video  tutorial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  <p:pic>
        <p:nvPicPr>
          <p:cNvPr id="7" name="ตัวแทนเนื้อหา 6" descr="Surface Studio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4542" y="1102454"/>
            <a:ext cx="2199256" cy="1935208"/>
          </a:xfrm>
          <a:prstGeom prst="rect">
            <a:avLst/>
          </a:prstGeom>
        </p:spPr>
      </p:pic>
      <p:sp>
        <p:nvSpPr>
          <p:cNvPr id="8" name="กล่องข้อความ 7">
            <a:hlinkClick r:id="rId2"/>
          </p:cNvPr>
          <p:cNvSpPr txBox="1"/>
          <p:nvPr/>
        </p:nvSpPr>
        <p:spPr>
          <a:xfrm>
            <a:off x="2918727" y="4019940"/>
            <a:ext cx="6354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02C8F"/>
                </a:solidFill>
                <a:latin typeface="+mj-lt"/>
                <a:hlinkClick r:id="rId2"/>
              </a:rPr>
              <a:t>https://youtu.be/mnCYbtR7Az8</a:t>
            </a:r>
            <a:endParaRPr lang="en-US" sz="2800" dirty="0">
              <a:solidFill>
                <a:srgbClr val="202C8F"/>
              </a:solidFill>
              <a:latin typeface="+mj-lt"/>
            </a:endParaRPr>
          </a:p>
        </p:txBody>
      </p:sp>
      <p:pic>
        <p:nvPicPr>
          <p:cNvPr id="10" name="กราฟิก 9" descr="เคอร์เซอร์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2438400" y="4438953"/>
            <a:ext cx="914400" cy="914400"/>
          </a:xfrm>
          <a:prstGeom prst="rect">
            <a:avLst/>
          </a:prstGeom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https://youtu.be/mnCYbtR7Az8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2191" y="317653"/>
            <a:ext cx="5715000" cy="623418"/>
          </a:xfrm>
        </p:spPr>
        <p:txBody>
          <a:bodyPr/>
          <a:lstStyle/>
          <a:p>
            <a:r>
              <a:rPr lang="en-US" dirty="0"/>
              <a:t>Member G.8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1124797"/>
            <a:ext cx="6248399" cy="3880781"/>
          </a:xfrm>
        </p:spPr>
        <p:txBody>
          <a:bodyPr>
            <a:noAutofit/>
          </a:bodyPr>
          <a:lstStyle/>
          <a:p>
            <a:pPr algn="thaiDist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นางสาวพิชญาณี โพธิ์เข็ม       รหัสนักศึกษา 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B6530877</a:t>
            </a:r>
            <a:endParaRPr lang="en-US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นายรชต เทียมโคกกรวด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   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รหัสนักศึกษา 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B6601164</a:t>
            </a:r>
            <a:endParaRPr lang="en-US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นางสาวลภัสรดา ลืออดุลย์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 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รหัสนักศึกษา 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B6601591</a:t>
            </a:r>
            <a:endParaRPr lang="en-US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นายธนพล ชุ่มตะขบ             รหัสนักศึกษา 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B6601607</a:t>
            </a:r>
            <a:endParaRPr lang="en-US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นายกิตติพิชญ์ วงษ์</a:t>
            </a:r>
            <a:r>
              <a:rPr lang="th-TH" sz="32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วรร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ณ์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   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รหัสนักศึกษา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B6602789</a:t>
            </a:r>
            <a:endParaRPr lang="en-US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  <p:pic>
        <p:nvPicPr>
          <p:cNvPr id="11" name="รูปภาพ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665" y="692943"/>
            <a:ext cx="9727821" cy="2726268"/>
          </a:xfrm>
          <a:prstGeom prst="rect">
            <a:avLst/>
          </a:prstGeom>
        </p:spPr>
      </p:pic>
      <p:pic>
        <p:nvPicPr>
          <p:cNvPr id="13" name="รูปภาพ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65" y="3868256"/>
            <a:ext cx="9743532" cy="240080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  <p:pic>
        <p:nvPicPr>
          <p:cNvPr id="15" name="รูปภาพ 1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895492" y="737382"/>
            <a:ext cx="8401016" cy="53832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  <p:pic>
        <p:nvPicPr>
          <p:cNvPr id="15" name="รูปภาพ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8577" y="692943"/>
            <a:ext cx="8454846" cy="2421468"/>
          </a:xfrm>
          <a:prstGeom prst="rect">
            <a:avLst/>
          </a:prstGeom>
        </p:spPr>
      </p:pic>
      <p:pic>
        <p:nvPicPr>
          <p:cNvPr id="17" name="รูปภาพ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577" y="3548030"/>
            <a:ext cx="8454846" cy="268343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  <p:pic>
        <p:nvPicPr>
          <p:cNvPr id="13" name="รูปภาพ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0533" y="621462"/>
            <a:ext cx="8886794" cy="3238045"/>
          </a:xfrm>
          <a:prstGeom prst="rect">
            <a:avLst/>
          </a:prstGeom>
        </p:spPr>
      </p:pic>
      <p:pic>
        <p:nvPicPr>
          <p:cNvPr id="15" name="รูปภาพ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533" y="4021667"/>
            <a:ext cx="8930932" cy="221487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  <p:pic>
        <p:nvPicPr>
          <p:cNvPr id="11" name="รูปภาพ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4032" y="657057"/>
            <a:ext cx="6123935" cy="59484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��< ? m s o - c o n t e n t T y p e ? > < F o r m T e m p l a t e s   x m l n s = " h t t p : / / s c h e m a s . m i c r o s o f t . c o m / s h a r e p o i n t / v 3 / c o n t e n t t y p e / f o r m s " > < D i s p l a y > D o c u m e n t L i b r a r y F o r m < / D i s p l a y > < E d i t > D o c u m e n t L i b r a r y F o r m < / E d i t > < N e w > D o c u m e n t L i b r a r y F o r m < / N e w > < / F o r m T e m p l a t e s > 
</file>

<file path=customXml/item2.xml>��< ? x m l   v e r s i o n = " 1 . 0 " ? > < p : p r o p e r t i e s   x m l n s : p = " h t t p : / / s c h e m a s . m i c r o s o f t . c o m / o f f i c e / 2 0 0 6 / m e t a d a t a / p r o p e r t i e s "   x m l n s : x s i = " h t t p : / / w w w . w 3 . o r g / 2 0 0 1 / X M L S c h e m a - i n s t a n c e "   x m l n s : p c = " h t t p : / / s c h e m a s . m i c r o s o f t . c o m / o f f i c e / i n f o p a t h / 2 0 0 7 / P a r t n e r C o n t r o l s " > < d o c u m e n t M a n a g e m e n t > < _ i p _ U n i f i e d C o m p l i a n c e P o l i c y U I A c t i o n   x m l n s = " h t t p : / / s c h e m a s . m i c r o s o f t . c o m / s h a r e p o i n t / v 3 "   x s i : n i l = " t r u e " / > < I m a g e   x m l n s = " 7 1 a f 3 2 4 3 - 3 d d 4 - 4 a 8 d - 8 c 0 d - d d 7 6 d a 1 f 0 2 a 5 " > < U r l   x s i : n i l = " t r u e " > < / U r l > < D e s c r i p t i o n   x s i : n i l = " t r u e " > < / D e s c r i p t i o n > < / I m a g e > < S t a t u s   x m l n s = " 7 1 a f 3 2 4 3 - 3 d d 4 - 4 a 8 d - 8 c 0 d - d d 7 6 d a 1 f 0 2 a 5 " > N o t   s t a r t e d < / S t a t u s > < B a c k g r o u n d   x m l n s = " 7 1 a f 3 2 4 3 - 3 d d 4 - 4 a 8 d - 8 c 0 d - d d 7 6 d a 1 f 0 2 a 5 " > f a l s e < / B a c k g r o u n d > < _ i p _ U n i f i e d C o m p l i a n c e P o l i c y P r o p e r t i e s   x m l n s = " h t t p : / / s c h e m a s . m i c r o s o f t . c o m / s h a r e p o i n t / v 3 "   x s i : n i l = " t r u e " / > < I m a g e T a g s T a x H T F i e l d   x m l n s = " 7 1 a f 3 2 4 3 - 3 d d 4 - 4 a 8 d - 8 c 0 d - d d 7 6 d a 1 f 0 2 a 5 " > < T e r m s   x m l n s = " h t t p : / / s c h e m a s . m i c r o s o f t . c o m / o f f i c e / i n f o p a t h / 2 0 0 7 / P a r t n e r C o n t r o l s " > < / T e r m s > < / I m a g e T a g s T a x H T F i e l d > < T a x C a t c h A l l   x m l n s = " 2 3 0 e 9 d f 3 - b e 6 5 - 4 c 7 3 - a 9 3 b - d 1 2 3 6 e b d 6 7 7 e "   x s i : n i l = " t r u e " / > < M e d i a S e r v i c e K e y P o i n t s   x m l n s = " 7 1 a f 3 2 4 3 - 3 d d 4 - 4 a 8 d - 8 c 0 d - d d 7 6 d a 1 f 0 2 a 5 "   x s i : n i l = " t r u e " / > < / d o c u m e n t M a n a g e m e n t > < / p : p r o p e r t i e s > 
</file>

<file path=customXml/item3.xml>��< ? x m l   v e r s i o n = " 1 . 0 " ? > < c t : c o n t e n t T y p e S c h e m a   c t : _ = " "   m a : _ = " "   m a : c o n t e n t T y p e N a m e = " D o c u m e n t "   m a : c o n t e n t T y p e I D = " 0 x 0 1 0 1 0 0 7 9 F 1 1 1 E D 3 5 F 8 C C 4 7 9 4 4 9 6 0 9 E 8 A 0 9 2 3 A 6 "   m a : c o n t e n t T y p e V e r s i o n = " 2 8 "   m a : c o n t e n t T y p e D e s c r i p t i o n = " C r e a t e   a   n e w   d o c u m e n t . "   m a : c o n t e n t T y p e S c o p e = " "   m a : v e r s i o n I D = " 6 0 f 5 a 4 f 2 d 2 b 0 a b a d c f 5 3 2 d 4 8 e b f 9 c b 7 1 "   x m l n s : c t = " h t t p : / / s c h e m a s . m i c r o s o f t . c o m / o f f i c e / 2 0 0 6 / m e t a d a t a / c o n t e n t T y p e "   x m l n s : m a = " h t t p : / / s c h e m a s . m i c r o s o f t . c o m / o f f i c e / 2 0 0 6 / m e t a d a t a / p r o p e r t i e s / m e t a A t t r i b u t e s " >  
 < x s d : s c h e m a   t a r g e t N a m e s p a c e = " h t t p : / / s c h e m a s . m i c r o s o f t . c o m / o f f i c e / 2 0 0 6 / m e t a d a t a / p r o p e r t i e s "   m a : r o o t = " t r u e "   m a : f i e l d s I D = " 7 d d 7 8 1 2 9 e 6 a 1 8 1 1 f 8 4 8 0 7 a d 1 1 c 6 5 1 5 3 1 "   n s 1 : _ = " "   n s 2 : _ = " "   n s 3 : _ = " "   n s 4 : _ = " "   x m l n s : x s d = " h t t p : / / w w w . w 3 . o r g / 2 0 0 1 / X M L S c h e m a "   x m l n s : x s = " h t t p : / / w w w . w 3 . o r g / 2 0 0 1 / X M L S c h e m a "   x m l n s : p = " h t t p : / / s c h e m a s . m i c r o s o f t . c o m / o f f i c e / 2 0 0 6 / m e t a d a t a / p r o p e r t i e s "   x m l n s : n s 1 = " h t t p : / / s c h e m a s . m i c r o s o f t . c o m / s h a r e p o i n t / v 3 "   x m l n s : n s 2 = " 7 1 a f 3 2 4 3 - 3 d d 4 - 4 a 8 d - 8 c 0 d - d d 7 6 d a 1 f 0 2 a 5 "   x m l n s : n s 3 = " 1 6 c 0 5 7 2 7 - a a 7 5 - 4 e 4 a - 9 b 5 f - 8 a 8 0 a 1 1 6 5 8 9 1 "   x m l n s : n s 4 = " 2 3 0 e 9 d f 3 - b e 6 5 - 4 c 7 3 - a 9 3 b - d 1 2 3 6 e b d 6 7 7 e " >  
 < x s d : i m p o r t   n a m e s p a c e = " h t t p : / / s c h e m a s . m i c r o s o f t . c o m / s h a r e p o i n t / v 3 " / >  
 < x s d : i m p o r t   n a m e s p a c e = " 7 1 a f 3 2 4 3 - 3 d d 4 - 4 a 8 d - 8 c 0 d - d d 7 6 d a 1 f 0 2 a 5 " / >  
 < x s d : i m p o r t   n a m e s p a c e = " 1 6 c 0 5 7 2 7 - a a 7 5 - 4 e 4 a - 9 b 5 f - 8 a 8 0 a 1 1 6 5 8 9 1 " / >  
 < x s d : i m p o r t   n a m e s p a c e = " 2 3 0 e 9 d f 3 - b e 6 5 - 4 c 7 3 - a 9 3 b - d 1 2 3 6 e b d 6 7 7 e " / >  
 < x s d : e l e m e n t   n a m e = " p r o p e r t i e s " >  
 < x s d : c o m p l e x T y p e >  
 < x s d : s e q u e n c e >  
 < x s d : e l e m e n t   n a m e = " d o c u m e n t M a n a g e m e n t " >  
 < x s d : c o m p l e x T y p e >  
 < x s d : a l l >  
 < x s d : e l e m e n t   r e f = " n s 2 : S t a t u s "   m i n O c c u r s = " 0 " / >  
 < x s d : e l e m e n t   r e f = " n s 2 : I m a g e "   m i n O c c u r s = " 0 " / >  
 < x s d : e l e m e n t   r e f = " n s 2 : M e d i a S e r v i c e M e t a d a t a "   m i n O c c u r s = " 0 " / >  
 < x s d : e l e m e n t   r e f = " n s 2 : M e d i a S e r v i c e F a s t M e t a d a t a "   m i n O c c u r s = " 0 " / >  
 < x s d : e l e m e n t   r e f = " n s 2 : M e d i a S e r v i c e O C R "   m i n O c c u r s = " 0 " / >  
 < x s d : e l e m e n t   r e f = " n s 2 : M e d i a S e r v i c e A u t o T a g s "   m i n O c c u r s = " 0 " / >  
 < x s d : e l e m e n t   r e f = " n s 2 : M e d i a S e r v i c e E v e n t H a s h C o d e "   m i n O c c u r s = " 0 " / >  
 < x s d : e l e m e n t   r e f = " n s 2 : M e d i a S e r v i c e G e n e r a t i o n T i m e "   m i n O c c u r s = " 0 " / >  
 < x s d : e l e m e n t   r e f = " n s 3 : S h a r e d W i t h U s e r s "   m i n O c c u r s = " 0 " / >  
 < x s d : e l e m e n t   r e f = " n s 3 : S h a r e d W i t h D e t a i l s "   m i n O c c u r s = " 0 " / >  
 < x s d : e l e m e n t   r e f = " n s 2 : M e d i a S e r v i c e A u t o K e y P o i n t s "   m i n O c c u r s = " 0 " / >  
 < x s d : e l e m e n t   r e f = " n s 2 : M e d i a S e r v i c e K e y P o i n t s "   m i n O c c u r s = " 0 " / >  
 < x s d : e l e m e n t   r e f = " n s 2 : M e d i a S e r v i c e D a t e T a k e n "   m i n O c c u r s = " 0 " / >  
 < x s d : e l e m e n t   r e f = " n s 1 : _ i p _ U n i f i e d C o m p l i a n c e P o l i c y P r o p e r t i e s "   m i n O c c u r s = " 0 " / >  
 < x s d : e l e m e n t   r e f = " n s 1 : _ i p _ U n i f i e d C o m p l i a n c e P o l i c y U I A c t i o n "   m i n O c c u r s = " 0 " / >  
 < x s d : e l e m e n t   r e f = " n s 4 : T a x C a t c h A l l "   m i n O c c u r s = " 0 " / >  
 < x s d : e l e m e n t   r e f = " n s 2 : I m a g e T a g s T a x H T F i e l d "   m i n O c c u r s = " 0 " / >  
 < x s d : e l e m e n t   r e f = " n s 2 : M e d i a S e r v i c e L o c a t i o n "   m i n O c c u r s = " 0 " / >  
 < x s d : e l e m e n t   r e f = " n s 2 : M e d i a L e n g t h I n S e c o n d s "   m i n O c c u r s = " 0 " / >  
 < x s d : e l e m e n t   r e f = " n s 2 : B a c k g r o u n d "   m i n O c c u r s = " 0 " / >  
 < x s d : e l e m e n t   r e f = " n s 2 : M e d i a S e r v i c e S e a r c h P r o p e r t i e s "   m i n O c c u r s = " 0 " / >  
 < x s d : e l e m e n t   r e f = " n s 2 : M e d i a S e r v i c e D o c T a g s "   m i n O c c u r s = " 0 " / >  
 < x s d : e l e m e n t   r e f = " n s 2 : M e d i a S e r v i c e O b j e c t D e t e c t o r V e r s i o n s "   m i n O c c u r s = " 0 " / >  
 < x s d : e l e m e n t   r e f = " n s 2 : M e d i a S e r v i c e S y s t e m T a g s "   m i n O c c u r s = " 0 " / >  
 < / x s d : a l l >  
 < / x s d : c o m p l e x T y p e >  
 < / x s d : e l e m e n t >  
 < / x s d : s e q u e n c e >  
 < / x s d : c o m p l e x T y p e >  
 < / x s d : e l e m e n t >  
 < / x s d : s c h e m a >  
 < x s d : s c h e m a   t a r g e t N a m e s p a c e = " h t t p : / / s c h e m a s . m i c r o s o f t . c o m / s h a r e p o i n t / v 3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_ i p _ U n i f i e d C o m p l i a n c e P o l i c y P r o p e r t i e s "   m a : i n d e x = " 2 0 "   n i l l a b l e = " t r u e "   m a : d i s p l a y N a m e = " U n i f i e d   C o m p l i a n c e   P o l i c y   P r o p e r t i e s "   m a : h i d d e n = " t r u e "   m a : i n t e r n a l N a m e = " _ i p _ U n i f i e d C o m p l i a n c e P o l i c y P r o p e r t i e s "   m a : r e a d O n l y = " f a l s e " >  
 < x s d : s i m p l e T y p e >  
 < x s d : r e s t r i c t i o n   b a s e = " d m s : N o t e " / >  
 < / x s d : s i m p l e T y p e >  
 < / x s d : e l e m e n t >  
 < x s d : e l e m e n t   n a m e = " _ i p _ U n i f i e d C o m p l i a n c e P o l i c y U I A c t i o n "   m a : i n d e x = " 2 1 "   n i l l a b l e = " t r u e "   m a : d i s p l a y N a m e = " U n i f i e d   C o m p l i a n c e   P o l i c y   U I   A c t i o n "   m a : h i d d e n = " t r u e "   m a : i n t e r n a l N a m e = " _ i p _ U n i f i e d C o m p l i a n c e P o l i c y U I A c t i o n "   m a : r e a d O n l y = " f a l s e " >  
 < x s d : s i m p l e T y p e >  
 < x s d : r e s t r i c t i o n   b a s e = " d m s : T e x t " / >  
 < / x s d : s i m p l e T y p e >  
 < / x s d : e l e m e n t >  
 < / x s d : s c h e m a >  
 < x s d : s c h e m a   t a r g e t N a m e s p a c e = " 7 1 a f 3 2 4 3 - 3 d d 4 - 4 a 8 d - 8 c 0 d - d d 7 6 d a 1 f 0 2 a 5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S t a t u s "   m a : i n d e x = " 2 "   n i l l a b l e = " t r u e "   m a : d i s p l a y N a m e = " S t a t u s "   m a : d e f a u l t = " N o t   s t a r t e d "   m a : f o r m a t = " D r o p d o w n "   m a : i n t e r n a l N a m e = " S t a t u s "   m a : r e a d O n l y = " f a l s e " >  
 < x s d : s i m p l e T y p e >  
 < x s d : r e s t r i c t i o n   b a s e = " d m s : C h o i c e " >  
 < x s d : e n u m e r a t i o n   v a l u e = " N o t   s t a r t e d " / >  
 < x s d : e n u m e r a t i o n   v a l u e = " I n   P r o g r e s s " / >  
 < x s d : e n u m e r a t i o n   v a l u e = " C o m p l e t e d " / >  
 < / x s d : r e s t r i c t i o n >  
 < / x s d : s i m p l e T y p e >  
 < / x s d : e l e m e n t >  
 < x s d : e l e m e n t   n a m e = " I m a g e "   m a : i n d e x = " 3 "   n i l l a b l e = " t r u e "   m a : d i s p l a y N a m e = " I m a g e "   m a : f o r m a t = " I m a g e "   m a : i n t e r n a l N a m e = " I m a g e "   m a : r e a d O n l y = " f a l s e " >  
 < x s d : c o m p l e x T y p e >  
 < x s d : c o m p l e x C o n t e n t >  
 < x s d : e x t e n s i o n   b a s e = " d m s : U R L " >  
 < x s d : s e q u e n c e >  
 < x s d : e l e m e n t   n a m e = " U r l "   t y p e = " d m s : V a l i d U r l "   m i n O c c u r s = " 0 "   n i l l a b l e = " t r u e " / >  
 < x s d : e l e m e n t   n a m e = " D e s c r i p t i o n "   t y p e = " x s d : s t r i n g "   n i l l a b l e = " t r u e " / >  
 < / x s d : s e q u e n c e >  
 < / x s d : e x t e n s i o n >  
 < / x s d : c o m p l e x C o n t e n t >  
 < / x s d : c o m p l e x T y p e >  
 < / x s d : e l e m e n t >  
 < x s d : e l e m e n t   n a m e = " M e d i a S e r v i c e M e t a d a t a "   m a : i n d e x = " 8 "   n i l l a b l e = " t r u e "   m a : d i s p l a y N a m e = " M e d i a S e r v i c e M e t a d a t a "   m a : h i d d e n = " t r u e "   m a : i n t e r n a l N a m e = " M e d i a S e r v i c e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F a s t M e t a d a t a "   m a : i n d e x = " 9 "   n i l l a b l e = " t r u e "   m a : d i s p l a y N a m e = " M e d i a S e r v i c e F a s t M e t a d a t a "   m a : h i d d e n = " t r u e "   m a : i n t e r n a l N a m e = " M e d i a S e r v i c e F a s t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O C R "   m a : i n d e x = " 1 0 "   n i l l a b l e = " t r u e "   m a : d i s p l a y N a m e = " M e d i a S e r v i c e O C R "   m a : h i d d e n = " t r u e "   m a : i n t e r n a l N a m e = " M e d i a S e r v i c e O C R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A u t o T a g s "   m a : i n d e x = " 1 1 "   n i l l a b l e = " t r u e "   m a : d i s p l a y N a m e = " M e d i a S e r v i c e A u t o T a g s "   m a : h i d d e n = " t r u e "   m a : i n t e r n a l N a m e = " M e d i a S e r v i c e A u t o T a g s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E v e n t H a s h C o d e "   m a : i n d e x = " 1 2 "   n i l l a b l e = " t r u e "   m a : d i s p l a y N a m e = " M e d i a S e r v i c e E v e n t H a s h C o d e "   m a : h i d d e n = " t r u e "   m a : i n t e r n a l N a m e = " M e d i a S e r v i c e E v e n t H a s h C o d e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G e n e r a t i o n T i m e "   m a : i n d e x = " 1 3 "   n i l l a b l e = " t r u e "   m a : d i s p l a y N a m e = " M e d i a S e r v i c e G e n e r a t i o n T i m e "   m a : h i d d e n = " t r u e "   m a : i n t e r n a l N a m e = " M e d i a S e r v i c e G e n e r a t i o n T i m e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A u t o K e y P o i n t s "   m a : i n d e x = " 1 6 "   n i l l a b l e = " t r u e "   m a : d i s p l a y N a m e = " M e d i a S e r v i c e A u t o K e y P o i n t s "   m a : h i d d e n = " t r u e "   m a : i n t e r n a l N a m e = " M e d i a S e r v i c e A u t o K e y P o i n t s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K e y P o i n t s "   m a : i n d e x = " 1 7 "   n i l l a b l e = " t r u e "   m a : d i s p l a y N a m e = " K e y P o i n t s "   m a : h i d d e n = " t r u e "   m a : i n t e r n a l N a m e = " M e d i a S e r v i c e K e y P o i n t s "   m a : r e a d O n l y = " f a l s e " >  
 < x s d : s i m p l e T y p e >  
 < x s d : r e s t r i c t i o n   b a s e = " d m s : N o t e " / >  
 < / x s d : s i m p l e T y p e >  
 < / x s d : e l e m e n t >  
 < x s d : e l e m e n t   n a m e = " M e d i a S e r v i c e D a t e T a k e n "   m a : i n d e x = " 1 8 "   n i l l a b l e = " t r u e "   m a : d i s p l a y N a m e = " M e d i a S e r v i c e D a t e T a k e n "   m a : h i d d e n = " t r u e "   m a : i n t e r n a l N a m e = " M e d i a S e r v i c e D a t e T a k e n "   m a : r e a d O n l y = " t r u e " >  
 < x s d : s i m p l e T y p e >  
 < x s d : r e s t r i c t i o n   b a s e = " d m s : T e x t " / >  
 < / x s d : s i m p l e T y p e >  
 < / x s d : e l e m e n t >  
 < x s d : e l e m e n t   n a m e = " I m a g e T a g s T a x H T F i e l d "   m a : i n d e x = " 2 5 "   n i l l a b l e = " t r u e "   m a : t a x o n o m y = " t r u e "   m a : i n t e r n a l N a m e = " I m a g e T a g s T a x H T F i e l d "   m a : t a x o n o m y F i e l d N a m e = " M e d i a S e r v i c e I m a g e T a g s "   m a : d i s p l a y N a m e = " I m a g e   T a g s "   m a : r e a d O n l y = " f a l s e "   m a : f i e l d I d = " { 5 c f 7 6 f 1 5 - 5 c e d - 4 d d c - b 4 0 9 - 7 1 3 4 f f 3 c 3 3 2 f } "   m a : t a x o n o m y M u l t i = " t r u e "   m a : s s p I d = " e 3 8 5 f b 4 0 - 5 2 d 4 - 4 f a e - 9 c 5 b - 3 e 8 f f 8 a 5 8 7 8 e "   m a : t e r m S e t I d = " 0 9 8 1 4 c d 3 - 5 6 8 e - f e 9 0 - 9 8 1 4 - 8 d 6 2 1 f f 8 f b 8 4 "   m a : a n c h o r I d = " f b a 5 4 f b 3 - c 3 e 1 - f e 8 1 - a 7 7 6 - c a 4 b 6 9 1 4 8 c 4 d "   m a : o p e n = " t r u e "   m a : i s K e y w o r d = " f a l s e " >  
 < x s d : c o m p l e x T y p e >  
 < x s d : s e q u e n c e >  
 < x s d : e l e m e n t   r e f = " p c : T e r m s "   m i n O c c u r s = " 0 "   m a x O c c u r s = " 1 " > < / x s d : e l e m e n t >  
 < / x s d : s e q u e n c e >  
 < / x s d : c o m p l e x T y p e >  
 < / x s d : e l e m e n t >  
 < x s d : e l e m e n t   n a m e = " M e d i a S e r v i c e L o c a t i o n "   m a : i n d e x = " 2 6 "   n i l l a b l e = " t r u e "   m a : d i s p l a y N a m e = " L o c a t i o n "   m a : h i d d e n = " t r u e "   m a : i n t e r n a l N a m e = " M e d i a S e r v i c e L o c a t i o n "   m a : r e a d O n l y = " t r u e " >  
 < x s d : s i m p l e T y p e >  
 < x s d : r e s t r i c t i o n   b a s e = " d m s : T e x t " / >  
 < / x s d : s i m p l e T y p e >  
 < / x s d : e l e m e n t >  
 < x s d : e l e m e n t   n a m e = " M e d i a L e n g t h I n S e c o n d s "   m a : i n d e x = " 2 7 "   n i l l a b l e = " t r u e "   m a : d i s p l a y N a m e = " M e d i a L e n g t h I n S e c o n d s "   m a : h i d d e n = " t r u e "   m a : i n t e r n a l N a m e = " M e d i a L e n g t h I n S e c o n d s "   m a : r e a d O n l y = " t r u e " >  
 < x s d : s i m p l e T y p e >  
 < x s d : r e s t r i c t i o n   b a s e = " d m s : U n k n o w n " / >  
 < / x s d : s i m p l e T y p e >  
 < / x s d : e l e m e n t >  
 < x s d : e l e m e n t   n a m e = " B a c k g r o u n d "   m a : i n d e x = " 2 8 "   n i l l a b l e = " t r u e "   m a : d i s p l a y N a m e = " B a c k g r o u n d "   m a : d e f a u l t = " 0 "   m a : f o r m a t = " D r o p d o w n "   m a : i n t e r n a l N a m e = " B a c k g r o u n d " >  
 < x s d : s i m p l e T y p e >  
 < x s d : r e s t r i c t i o n   b a s e = " d m s : B o o l e a n " / >  
 < / x s d : s i m p l e T y p e >  
 < / x s d : e l e m e n t >  
 < x s d : e l e m e n t   n a m e = " M e d i a S e r v i c e S e a r c h P r o p e r t i e s "   m a : i n d e x = " 2 9 "   n i l l a b l e = " t r u e "   m a : d i s p l a y N a m e = " M e d i a S e r v i c e S e a r c h P r o p e r t i e s "   m a : h i d d e n = " t r u e "   m a : i n t e r n a l N a m e = " M e d i a S e r v i c e S e a r c h P r o p e r t i e s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D o c T a g s "   m a : i n d e x = " 3 0 "   n i l l a b l e = " t r u e "   m a : d i s p l a y N a m e = " M e d i a S e r v i c e D o c T a g s "   m a : h i d d e n = " t r u e "   m a : i n t e r n a l N a m e = " M e d i a S e r v i c e D o c T a g s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O b j e c t D e t e c t o r V e r s i o n s "   m a : i n d e x = " 3 1 "   n i l l a b l e = " t r u e "   m a : d i s p l a y N a m e = " M e d i a S e r v i c e O b j e c t D e t e c t o r V e r s i o n s "   m a : d e s c r i p t i o n = " "   m a : h i d d e n = " t r u e "   m a : i n d e x e d = " t r u e "   m a : i n t e r n a l N a m e = " M e d i a S e r v i c e O b j e c t D e t e c t o r V e r s i o n s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S y s t e m T a g s "   m a : i n d e x = " 3 2 "   n i l l a b l e = " t r u e "   m a : d i s p l a y N a m e = " M e d i a S e r v i c e S y s t e m T a g s "   m a : h i d d e n = " t r u e "   m a : i n t e r n a l N a m e = " M e d i a S e r v i c e S y s t e m T a g s "   m a : r e a d O n l y = " t r u e " >  
 < x s d : s i m p l e T y p e >  
 < x s d : r e s t r i c t i o n   b a s e = " d m s : N o t e " / >  
 < / x s d : s i m p l e T y p e >  
 < / x s d : e l e m e n t >  
 < / x s d : s c h e m a >  
 < x s d : s c h e m a   t a r g e t N a m e s p a c e = " 1 6 c 0 5 7 2 7 - a a 7 5 - 4 e 4 a - 9 b 5 f - 8 a 8 0 a 1 1 6 5 8 9 1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S h a r e d W i t h U s e r s "   m a : i n d e x = " 1 4 "   n i l l a b l e = " t r u e "   m a : d i s p l a y N a m e = " S h a r e d   W i t h "   m a : h i d d e n = " t r u e "   m a : i n t e r n a l N a m e = " S h a r e d W i t h U s e r s "   m a : r e a d O n l y = " t r u e " >  
 < x s d : c o m p l e x T y p e >  
 < x s d : c o m p l e x C o n t e n t >  
 < x s d : e x t e n s i o n   b a s e = " d m s : U s e r M u l t i " >  
 < x s d : s e q u e n c e >  
 < x s d : e l e m e n t   n a m e = " U s e r I n f o "   m i n O c c u r s = " 0 "   m a x O c c u r s = " u n b o u n d e d " >  
 < x s d : c o m p l e x T y p e >  
 < x s d : s e q u e n c e >  
 < x s d : e l e m e n t   n a m e = " D i s p l a y N a m e "   t y p e = " x s d : s t r i n g "   m i n O c c u r s = " 0 " / >  
 < x s d : e l e m e n t   n a m e = " A c c o u n t I d "   t y p e = " d m s : U s e r I d "   m i n O c c u r s = " 0 "   n i l l a b l e = " t r u e " / >  
 < x s d : e l e m e n t   n a m e = " A c c o u n t T y p e "   t y p e = " x s d : s t r i n g "   m i n O c c u r s = " 0 " / >  
 < / x s d : s e q u e n c e >  
 < / x s d : c o m p l e x T y p e >  
 < / x s d : e l e m e n t >  
 < / x s d : s e q u e n c e >  
 < / x s d : e x t e n s i o n >  
 < / x s d : c o m p l e x C o n t e n t >  
 < / x s d : c o m p l e x T y p e >  
 < / x s d : e l e m e n t >  
 < x s d : e l e m e n t   n a m e = " S h a r e d W i t h D e t a i l s "   m a : i n d e x = " 1 5 "   n i l l a b l e = " t r u e "   m a : d i s p l a y N a m e = " S h a r e d   W i t h   D e t a i l s "   m a : h i d d e n = " t r u e "   m a : i n t e r n a l N a m e = " S h a r e d W i t h D e t a i l s "   m a : r e a d O n l y = " t r u e " >  
 < x s d : s i m p l e T y p e >  
 < x s d : r e s t r i c t i o n   b a s e = " d m s : N o t e " / >  
 < / x s d : s i m p l e T y p e >  
 < / x s d : e l e m e n t >  
 < / x s d : s c h e m a >  
 < x s d : s c h e m a   t a r g e t N a m e s p a c e = " 2 3 0 e 9 d f 3 - b e 6 5 - 4 c 7 3 - a 9 3 b - d 1 2 3 6 e b d 6 7 7 e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T a x C a t c h A l l "   m a : i n d e x = " 2 3 "   n i l l a b l e = " t r u e "   m a : d i s p l a y N a m e = " T a x o n o m y   C a t c h   A l l   C o l u m n "   m a : h i d d e n = " t r u e "   m a : l i s t = " { 3 f 6 b f c b c - 3 d b 3 - 4 a e 6 - b d 7 6 - 3 2 6 f 0 7 9 8 a d 2 8 } "   m a : i n t e r n a l N a m e = " T a x C a t c h A l l "   m a : r e a d O n l y = " f a l s e "   m a : s h o w F i e l d = " C a t c h A l l D a t a "   m a : w e b = " 1 6 c 0 5 7 2 7 - a a 7 5 - 4 e 4 a - 9 b 5 f - 8 a 8 0 a 1 1 6 5 8 9 1 " >  
 < x s d : c o m p l e x T y p e >  
 < x s d : c o m p l e x C o n t e n t >  
 < x s d : e x t e n s i o n   b a s e = " d m s : M u l t i C h o i c e L o o k u p " >  
 < x s d : s e q u e n c e >  
 < x s d : e l e m e n t   n a m e = " V a l u e "   t y p e = " d m s : L o o k u p "   m a x O c c u r s = " u n b o u n d e d "   m i n O c c u r s = " 0 "   n i l l a b l e = " t r u e " / >  
 < / x s d : s e q u e n c e >  
 < / x s d : e x t e n s i o n >  
 < / x s d : c o m p l e x C o n t e n t >  
 < / x s d : c o m p l e x T y p e >  
 < / x s d : e l e m e n t >  
 < / x s d : s c h e m a >  
 < x s d : s c h e m a   t a r g e t N a m e s p a c e = " h t t p : / / s c h e m a s . o p e n x m l f o r m a t s . o r g / p a c k a g e / 2 0 0 6 / m e t a d a t a / c o r e - p r o p e r t i e s "   e l e m e n t F o r m D e f a u l t = " q u a l i f i e d "   a t t r i b u t e F o r m D e f a u l t = " u n q u a l i f i e d "   b l o c k D e f a u l t = " # a l l "   x m l n s = " h t t p : / / s c h e m a s . o p e n x m l f o r m a t s . o r g / p a c k a g e / 2 0 0 6 / m e t a d a t a / c o r e - p r o p e r t i e s "   x m l n s : x s d = " h t t p : / / w w w . w 3 . o r g / 2 0 0 1 / X M L S c h e m a "   x m l n s : x s i = " h t t p : / / w w w . w 3 . o r g / 2 0 0 1 / X M L S c h e m a - i n s t a n c e "   x m l n s : d c = " h t t p : / / p u r l . o r g / d c / e l e m e n t s / 1 . 1 / "   x m l n s : d c t e r m s = " h t t p : / / p u r l . o r g / d c / t e r m s / "   x m l n s : o d o c = " h t t p : / / s c h e m a s . m i c r o s o f t . c o m / i n t e r n a l / o b d " >  
 < x s d : i m p o r t   n a m e s p a c e = " h t t p : / / p u r l . o r g / d c / e l e m e n t s / 1 . 1 / "   s c h e m a L o c a t i o n = " h t t p : / / d u b l i n c o r e . o r g / s c h e m a s / x m l s / q d c / 2 0 0 3 / 0 4 / 0 2 / d c . x s d " / >  
 < x s d : i m p o r t   n a m e s p a c e = " h t t p : / / p u r l . o r g / d c / t e r m s / "   s c h e m a L o c a t i o n = " h t t p : / / d u b l i n c o r e . o r g / s c h e m a s / x m l s / q d c / 2 0 0 3 / 0 4 / 0 2 / d c t e r m s . x s d " / >  
 < x s d : e l e m e n t   n a m e = " c o r e P r o p e r t i e s "   t y p e = " C T _ c o r e P r o p e r t i e s " / >  
 < x s d : c o m p l e x T y p e   n a m e = " C T _ c o r e P r o p e r t i e s " >  
 < x s d : a l l >  
 < x s d : e l e m e n t   r e f = " d c : c r e a t o r "   m i n O c c u r s = " 0 "   m a x O c c u r s = " 1 " / >  
 < x s d : e l e m e n t   r e f = " d c t e r m s : c r e a t e d "   m i n O c c u r s = " 0 "   m a x O c c u r s = " 1 " / >  
 < x s d : e l e m e n t   r e f = " d c : i d e n t i f i e r "   m i n O c c u r s = " 0 "   m a x O c c u r s = " 1 " / >  
 < x s d : e l e m e n t   n a m e = " c o n t e n t T y p e "   m i n O c c u r s = " 0 "   m a x O c c u r s = " 1 "   t y p e = " x s d : s t r i n g "   m a : d i s p l a y N a m e = " C o n t e n t   T y p e " / >  
 < x s d : e l e m e n t   r e f = " d c : t i t l e "   m i n O c c u r s = " 0 "   m a x O c c u r s = " 1 "   m a : i n d e x = " 1 "   m a : d i s p l a y N a m e = " T i t l e " / >  
 < x s d : e l e m e n t   r e f = " d c : s u b j e c t "   m i n O c c u r s = " 0 "   m a x O c c u r s = " 1 " / >  
 < x s d : e l e m e n t   r e f = " d c : d e s c r i p t i o n "   m i n O c c u r s = " 0 "   m a x O c c u r s = " 1 " / >  
 < x s d : e l e m e n t   n a m e = " k e y w o r d s "   m i n O c c u r s = " 0 "   m a x O c c u r s = " 1 "   t y p e = " x s d : s t r i n g " / >  
 < x s d : e l e m e n t   r e f = " d c : l a n g u a g e "   m i n O c c u r s = " 0 "   m a x O c c u r s = " 1 " / >  
 < x s d : e l e m e n t   n a m e = " c a t e g o r y "   m i n O c c u r s = " 0 "   m a x O c c u r s = " 1 "   t y p e = " x s d : s t r i n g " / >  
 < x s d : e l e m e n t   n a m e = " v e r s i o n "   m i n O c c u r s = " 0 "   m a x O c c u r s = " 1 "   t y p e = " x s d : s t r i n g " / >  
 < x s d : e l e m e n t   n a m e = " r e v i s i o n "   m i n O c c u r s = " 0 "   m a x O c c u r s = " 1 "   t y p e = " x s d : s t r i n g " >  
 < x s d : a n n o t a t i o n >  
 < x s d : d o c u m e n t a t i o n >  
                                                 T h i s   v a l u e   i n d i c a t e s   t h e   n u m b e r   o f   s a v e s   o r   r e v i s i o n s .   T h e   a p p l i c a t i o n   i s   r e s p o n s i b l e   f o r   u p d a t i n g   t h i s   v a l u e   a f t e r   e a c h   r e v i s i o n .  
                                         < / x s d : d o c u m e n t a t i o n >  
 < / x s d : a n n o t a t i o n >  
 < / x s d : e l e m e n t >  
 < x s d : e l e m e n t   n a m e = " l a s t M o d i f i e d B y "   m i n O c c u r s = " 0 "   m a x O c c u r s = " 1 "   t y p e = " x s d : s t r i n g " / >  
 < x s d : e l e m e n t   r e f = " d c t e r m s : m o d i f i e d "   m i n O c c u r s = " 0 "   m a x O c c u r s = " 1 " / >  
 < x s d : e l e m e n t   n a m e = " c o n t e n t S t a t u s "   m i n O c c u r s = " 0 "   m a x O c c u r s = " 1 "   t y p e = " x s d : s t r i n g " / >  
 < / x s d : a l l >  
 < / x s d : c o m p l e x T y p e >  
 < / x s d : s c h e m a >  
 < x s : s c h e m a   t a r g e t N a m e s p a c e = " h t t p : / / s c h e m a s . m i c r o s o f t . c o m / o f f i c e / i n f o p a t h / 2 0 0 7 / P a r t n e r C o n t r o l s "   e l e m e n t F o r m D e f a u l t = " q u a l i f i e d "   a t t r i b u t e F o r m D e f a u l t = " u n q u a l i f i e d "   x m l n s : p c = " h t t p : / / s c h e m a s . m i c r o s o f t . c o m / o f f i c e / i n f o p a t h / 2 0 0 7 / P a r t n e r C o n t r o l s "   x m l n s : x s = " h t t p : / / w w w . w 3 . o r g / 2 0 0 1 / X M L S c h e m a " >  
 < x s : e l e m e n t   n a m e = " P e r s o n " >  
 < x s : c o m p l e x T y p e >  
 < x s : s e q u e n c e >  
 < x s : e l e m e n t   r e f = " p c : D i s p l a y N a m e "   m i n O c c u r s = " 0 " > < / x s : e l e m e n t >  
 < x s : e l e m e n t   r e f = " p c : A c c o u n t I d "   m i n O c c u r s = " 0 " > < / x s : e l e m e n t >  
 < x s : e l e m e n t   r e f = " p c : A c c o u n t T y p e "   m i n O c c u r s = " 0 " > < / x s : e l e m e n t >  
 < / x s : s e q u e n c e >  
 < / x s : c o m p l e x T y p e >  
 < / x s : e l e m e n t >  
 < x s : e l e m e n t   n a m e = " D i s p l a y N a m e "   t y p e = " x s : s t r i n g " > < / x s : e l e m e n t >  
 < x s : e l e m e n t   n a m e = " A c c o u n t I d "   t y p e = " x s : s t r i n g " > < / x s : e l e m e n t >  
 < x s : e l e m e n t   n a m e = " A c c o u n t T y p e "   t y p e = " x s : s t r i n g " > < / x s : e l e m e n t >  
 < x s : e l e m e n t   n a m e = " B D C A s s o c i a t e d E n t i t y " >  
 < x s : c o m p l e x T y p e >  
 < x s : s e q u e n c e >  
 < x s : e l e m e n t   r e f = " p c : B D C E n t i t y "   m i n O c c u r s = " 0 "   m a x O c c u r s = " u n b o u n d e d " > < / x s : e l e m e n t >  
 < / x s : s e q u e n c e >  
 < x s : a t t r i b u t e   r e f = " p c : E n t i t y N a m e s p a c e " > < / x s : a t t r i b u t e >  
 < x s : a t t r i b u t e   r e f = " p c : E n t i t y N a m e " > < / x s : a t t r i b u t e >  
 < x s : a t t r i b u t e   r e f = " p c : S y s t e m I n s t a n c e N a m e " > < / x s : a t t r i b u t e >  
 < x s : a t t r i b u t e   r e f = " p c : A s s o c i a t i o n N a m e " > < / x s : a t t r i b u t e >  
 < / x s : c o m p l e x T y p e >  
 < / x s : e l e m e n t >  
 < x s : a t t r i b u t e   n a m e = " E n t i t y N a m e s p a c e "   t y p e = " x s : s t r i n g " > < / x s : a t t r i b u t e >  
 < x s : a t t r i b u t e   n a m e = " E n t i t y N a m e "   t y p e = " x s : s t r i n g " > < / x s : a t t r i b u t e >  
 < x s : a t t r i b u t e   n a m e = " S y s t e m I n s t a n c e N a m e "   t y p e = " x s : s t r i n g " > < / x s : a t t r i b u t e >  
 < x s : a t t r i b u t e   n a m e = " A s s o c i a t i o n N a m e "   t y p e = " x s : s t r i n g " > < / x s : a t t r i b u t e >  
 < x s : e l e m e n t   n a m e = " B D C E n t i t y " >  
 < x s : c o m p l e x T y p e >  
 < x s : s e q u e n c e >  
 < x s : e l e m e n t   r e f = " p c : E n t i t y D i s p l a y N a m e "   m i n O c c u r s = " 0 " > < / x s : e l e m e n t >  
 < x s : e l e m e n t   r e f = " p c : E n t i t y I n s t a n c e R e f e r e n c e "   m i n O c c u r s = " 0 " > < / x s : e l e m e n t >  
 < x s : e l e m e n t   r e f = " p c : E n t i t y I d 1 "   m i n O c c u r s = " 0 " > < / x s : e l e m e n t >  
 < x s : e l e m e n t   r e f = " p c : E n t i t y I d 2 "   m i n O c c u r s = " 0 " > < / x s : e l e m e n t >  
 < x s : e l e m e n t   r e f = " p c : E n t i t y I d 3 "   m i n O c c u r s = " 0 " > < / x s : e l e m e n t >  
 < x s : e l e m e n t   r e f = " p c : E n t i t y I d 4 "   m i n O c c u r s = " 0 " > < / x s : e l e m e n t >  
 < x s : e l e m e n t   r e f = " p c : E n t i t y I d 5 "   m i n O c c u r s = " 0 " > < / x s : e l e m e n t >  
 < / x s : s e q u e n c e >  
 < / x s : c o m p l e x T y p e >  
 < / x s : e l e m e n t >  
 < x s : e l e m e n t   n a m e = " E n t i t y D i s p l a y N a m e "   t y p e = " x s : s t r i n g " > < / x s : e l e m e n t >  
 < x s : e l e m e n t   n a m e = " E n t i t y I n s t a n c e R e f e r e n c e "   t y p e = " x s : s t r i n g " > < / x s : e l e m e n t >  
 < x s : e l e m e n t   n a m e = " E n t i t y I d 1 "   t y p e = " x s : s t r i n g " > < / x s : e l e m e n t >  
 < x s : e l e m e n t   n a m e = " E n t i t y I d 2 "   t y p e = " x s : s t r i n g " > < / x s : e l e m e n t >  
 < x s : e l e m e n t   n a m e = " E n t i t y I d 3 "   t y p e = " x s : s t r i n g " > < / x s : e l e m e n t >  
 < x s : e l e m e n t   n a m e = " E n t i t y I d 4 "   t y p e = " x s : s t r i n g " > < / x s : e l e m e n t >  
 < x s : e l e m e n t   n a m e = " E n t i t y I d 5 "   t y p e = " x s : s t r i n g " > < / x s : e l e m e n t >  
 < x s : e l e m e n t   n a m e = " T e r m s " >  
 < x s : c o m p l e x T y p e >  
 < x s : s e q u e n c e >  
 < x s : e l e m e n t   r e f = " p c : T e r m I n f o "   m i n O c c u r s = " 0 "   m a x O c c u r s = " u n b o u n d e d " > < / x s : e l e m e n t >  
 < / x s : s e q u e n c e >  
 < / x s : c o m p l e x T y p e >  
 < / x s : e l e m e n t >  
 < x s : e l e m e n t   n a m e = " T e r m I n f o " >  
 < x s : c o m p l e x T y p e >  
 < x s : s e q u e n c e >  
 < x s : e l e m e n t   r e f = " p c : T e r m N a m e "   m i n O c c u r s = " 0 " > < / x s : e l e m e n t >  
 < x s : e l e m e n t   r e f = " p c : T e r m I d "   m i n O c c u r s = " 0 " > < / x s : e l e m e n t >  
 < / x s : s e q u e n c e >  
 < / x s : c o m p l e x T y p e >  
 < / x s : e l e m e n t >  
 < x s : e l e m e n t   n a m e = " T e r m N a m e "   t y p e = " x s : s t r i n g " > < / x s : e l e m e n t >  
 < x s : e l e m e n t   n a m e = " T e r m I d "   t y p e = " x s : s t r i n g " > < / x s : e l e m e n t >  
 < / x s : s c h e m a >  
 < / c t : c o n t e n t T y p e S c h e m a > 
</file>

<file path=customXml/itemProps1.xml><?xml version="1.0" encoding="utf-8"?>
<ds:datastoreItem xmlns:ds="http://schemas.openxmlformats.org/officeDocument/2006/customXml" ds:itemID="{16DBB56F-4362-4386-A1A1-3DF898896616}">
  <ds:schemaRefs/>
</ds:datastoreItem>
</file>

<file path=customXml/itemProps2.xml><?xml version="1.0" encoding="utf-8"?>
<ds:datastoreItem xmlns:ds="http://schemas.openxmlformats.org/officeDocument/2006/customXml" ds:itemID="{BA719FA4-954C-4FA8-82CB-206659C3B826}">
  <ds:schemaRefs/>
</ds:datastoreItem>
</file>

<file path=customXml/itemProps3.xml><?xml version="1.0" encoding="utf-8"?>
<ds:datastoreItem xmlns:ds="http://schemas.openxmlformats.org/officeDocument/2006/customXml" ds:itemID="{04948363-B267-4BAC-8655-100FBEC280C1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{8AED2C5D-A758-4DCF-B1B2-30EA95DAD759}tf78438558_win32</Template>
  <TotalTime>0</TotalTime>
  <Words>5339</Words>
  <Application>WPS Presentation</Application>
  <PresentationFormat>แบบจอกว้าง</PresentationFormat>
  <Paragraphs>253</Paragraphs>
  <Slides>46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65" baseType="lpstr">
      <vt:lpstr>Arial</vt:lpstr>
      <vt:lpstr>SimSun</vt:lpstr>
      <vt:lpstr>Wingdings</vt:lpstr>
      <vt:lpstr>Sabon Next LT</vt:lpstr>
      <vt:lpstr>Segoe Print</vt:lpstr>
      <vt:lpstr>Arial Black</vt:lpstr>
      <vt:lpstr>Microsoft YaHei</vt:lpstr>
      <vt:lpstr>TH Sarabun PSK</vt:lpstr>
      <vt:lpstr>Arial Unicode MS</vt:lpstr>
      <vt:lpstr>Angsana New</vt:lpstr>
      <vt:lpstr>Calibri</vt:lpstr>
      <vt:lpstr>Arial Black</vt:lpstr>
      <vt:lpstr>Courier New</vt:lpstr>
      <vt:lpstr>TH SarabunPSK</vt:lpstr>
      <vt:lpstr>TH SarabunPSK</vt:lpstr>
      <vt:lpstr>Calibri</vt:lpstr>
      <vt:lpstr>Wingdings</vt:lpstr>
      <vt:lpstr>Symbol</vt:lpstr>
      <vt:lpstr>Custom</vt:lpstr>
      <vt:lpstr>Wallmeadows Hospital</vt:lpstr>
      <vt:lpstr>Entity Relationship Diagram</vt:lpstr>
      <vt:lpstr>Overcoming nervousness</vt:lpstr>
      <vt:lpstr>Data Dictionary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Video  tutorial</vt:lpstr>
      <vt:lpstr>Member G.8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Kunthida Khlongkhlaew</dc:creator>
  <cp:lastModifiedBy>Asus</cp:lastModifiedBy>
  <cp:revision>4</cp:revision>
  <dcterms:created xsi:type="dcterms:W3CDTF">2024-10-09T19:07:00Z</dcterms:created>
  <dcterms:modified xsi:type="dcterms:W3CDTF">2024-10-10T11:56:22Z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AD701292756D4A14A3E4F201D4595E43_13</vt:lpwstr>
  </property>
  <property fmtid="{D5CDD505-2E9C-101B-9397-08002B2CF9AE}" pid="4" name="KSOProductBuildVer">
    <vt:lpwstr>1033-12.2.0.17562</vt:lpwstr>
  </property>
</Properties>
</file>